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41"/>
  </p:notesMasterIdLst>
  <p:sldIdLst>
    <p:sldId id="283" r:id="rId5"/>
    <p:sldId id="412" r:id="rId6"/>
    <p:sldId id="279" r:id="rId7"/>
    <p:sldId id="333" r:id="rId8"/>
    <p:sldId id="356" r:id="rId9"/>
    <p:sldId id="317" r:id="rId10"/>
    <p:sldId id="407" r:id="rId11"/>
    <p:sldId id="409" r:id="rId12"/>
    <p:sldId id="410" r:id="rId13"/>
    <p:sldId id="406" r:id="rId14"/>
    <p:sldId id="396" r:id="rId15"/>
    <p:sldId id="413" r:id="rId16"/>
    <p:sldId id="321" r:id="rId17"/>
    <p:sldId id="384" r:id="rId18"/>
    <p:sldId id="331" r:id="rId19"/>
    <p:sldId id="415" r:id="rId20"/>
    <p:sldId id="336" r:id="rId21"/>
    <p:sldId id="390" r:id="rId22"/>
    <p:sldId id="386" r:id="rId23"/>
    <p:sldId id="387" r:id="rId24"/>
    <p:sldId id="416" r:id="rId25"/>
    <p:sldId id="391" r:id="rId26"/>
    <p:sldId id="414" r:id="rId27"/>
    <p:sldId id="411" r:id="rId28"/>
    <p:sldId id="398" r:id="rId29"/>
    <p:sldId id="401" r:id="rId30"/>
    <p:sldId id="393" r:id="rId31"/>
    <p:sldId id="397" r:id="rId32"/>
    <p:sldId id="341" r:id="rId33"/>
    <p:sldId id="402" r:id="rId34"/>
    <p:sldId id="326" r:id="rId35"/>
    <p:sldId id="378" r:id="rId36"/>
    <p:sldId id="403" r:id="rId37"/>
    <p:sldId id="404" r:id="rId38"/>
    <p:sldId id="380" r:id="rId39"/>
    <p:sldId id="4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72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9T08:56:43.721" idx="1">
    <p:pos x="3994" y="256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4/7/2023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4/7/2023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4/7/2023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4/7/2023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4/7/2023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4/7/2023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4/7/2023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07-04-2023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4/7/2023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p:cNvSpPr>
            <a:spLocks noGrp="1"/>
          </p:cNvSpPr>
          <p:nvPr>
            <p:ph type="subTitle" idx="1"/>
          </p:nvPr>
        </p:nvSpPr>
        <p:spPr>
          <a:xfrm>
            <a:off x="457200" y="1600200"/>
            <a:ext cx="11247120" cy="2971800"/>
          </a:xfrm>
        </p:spPr>
        <p:txBody>
          <a:bodyPr>
            <a:normAutofit fontScale="85000" lnSpcReduction="10000"/>
          </a:bodyPr>
          <a:lstStyle/>
          <a:p>
            <a:pPr algn="ctr"/>
            <a:r>
              <a:rPr lang="en-US" sz="5200" b="1" dirty="0">
                <a:ln/>
                <a:solidFill>
                  <a:srgbClr val="C0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CHÀO MỪNG QUÝ THẦY CÔ VỀ DỰ GIỜ </a:t>
            </a:r>
          </a:p>
          <a:p>
            <a:pPr algn="ctr"/>
            <a:r>
              <a:rPr lang="en-US" sz="5200" b="1" dirty="0">
                <a:ln/>
                <a:solidFill>
                  <a:srgbClr val="C0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TIẾT HỌC NGÀY HÔM NAY</a:t>
            </a:r>
          </a:p>
          <a:p>
            <a:pPr algn="ctr"/>
            <a:endParaRPr lang="en-US" sz="3200" b="1" dirty="0">
              <a:ln/>
              <a:solidFill>
                <a:srgbClr val="C0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a:p>
            <a:pPr algn="ctr"/>
            <a:endParaRPr lang="en-US" sz="3200" b="1" dirty="0">
              <a:ln/>
              <a:solidFill>
                <a:srgbClr val="C00000"/>
              </a:solidFill>
              <a:effectLst>
                <a:outerShdw blurRad="38100" dist="19050" dir="2700000" algn="tl" rotWithShape="0">
                  <a:schemeClr val="dk1">
                    <a:lumMod val="50000"/>
                    <a:alpha val="40000"/>
                  </a:schemeClr>
                </a:outerShdw>
              </a:effectLst>
              <a:latin typeface="+mj-lt"/>
            </a:endParaRPr>
          </a:p>
          <a:p>
            <a:pPr algn="ctr"/>
            <a:r>
              <a:rPr lang="en-US" sz="4200" dirty="0">
                <a:solidFill>
                  <a:srgbClr val="0070C0"/>
                </a:solidFill>
                <a:latin typeface="Times New Roman" panose="02020603050405020304" pitchFamily="18" charset="0"/>
                <a:cs typeface="Times New Roman" panose="02020603050405020304" pitchFamily="18" charset="0"/>
              </a:rPr>
              <a:t>GIÁO VIÊN : ĐẶNG THÀNH LẬP</a:t>
            </a:r>
          </a:p>
          <a:p>
            <a:pPr algn="ctr"/>
            <a:endParaRPr lang="en-US" b="1" dirty="0">
              <a:ln/>
              <a:solidFill>
                <a:srgbClr val="C00000"/>
              </a:solidFill>
              <a:effectLst>
                <a:outerShdw blurRad="38100" dist="19050" dir="2700000" algn="tl" rotWithShape="0">
                  <a:schemeClr val="dk1">
                    <a:lumMod val="50000"/>
                    <a:alpha val="40000"/>
                  </a:scheme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2209800" cy="2209800"/>
          </a:xfrm>
          <a:prstGeom prst="rect">
            <a:avLst/>
          </a:prstGeom>
        </p:spPr>
      </p:pic>
    </p:spTree>
    <p:extLst>
      <p:ext uri="{BB962C8B-B14F-4D97-AF65-F5344CB8AC3E}">
        <p14:creationId xmlns:p14="http://schemas.microsoft.com/office/powerpoint/2010/main" val="38061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1900" b="1" dirty="0">
                <a:solidFill>
                  <a:srgbClr val="FF0000"/>
                </a:solidFill>
                <a:latin typeface="Times New Roman" pitchFamily="18" charset="0"/>
                <a:cs typeface="Times New Roman" pitchFamily="18" charset="0"/>
              </a:rPr>
              <a:t>THÔNG TIN</a:t>
            </a:r>
          </a:p>
          <a:p>
            <a:pPr lvl="1"/>
            <a:r>
              <a:rPr lang="vi-VN" sz="1900" dirty="0">
                <a:latin typeface="Times New Roman" pitchFamily="18" charset="0"/>
                <a:cs typeface="Times New Roman" pitchFamily="18" charset="0"/>
              </a:rPr>
              <a:t>Theo quy định tại khoản 1 điều 60 luật giao thông đường bộ có nói như sau: Người đủ 16 tuổi trở lên được lái xe gắn máy có dung tích xi lanh dưới 50 phân khối.</a:t>
            </a:r>
          </a:p>
          <a:p>
            <a:r>
              <a:rPr lang="vi-VN" sz="1900" dirty="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dirty="0">
                <a:latin typeface="Times New Roman" pitchFamily="18" charset="0"/>
                <a:cs typeface="Times New Roman" pitchFamily="18" charset="0"/>
              </a:rPr>
              <a:t>	</a:t>
            </a:r>
            <a:r>
              <a:rPr lang="vi-VN" sz="1900" dirty="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1900" dirty="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dirty="0">
                <a:latin typeface="Times New Roman" pitchFamily="18" charset="0"/>
                <a:cs typeface="Times New Roman" pitchFamily="18" charset="0"/>
              </a:rPr>
              <a:t>	</a:t>
            </a:r>
            <a:r>
              <a:rPr lang="vi-VN" sz="1900" dirty="0">
                <a:latin typeface="Times New Roman" pitchFamily="18" charset="0"/>
                <a:cs typeface="Times New Roman" pitchFamily="18" charset="0"/>
              </a:rPr>
              <a:t>Trong Luật giao thông đường bộ tại điểm 19 Điều 3 Luật giao thông đường bộ </a:t>
            </a:r>
            <a:r>
              <a:rPr lang="vi-VN" sz="1900" b="1" dirty="0">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dirty="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tự</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Dựa</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trên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các</a:t>
            </a:r>
            <a:r>
              <a:rPr lang="en-US" sz="1900" dirty="0">
                <a:solidFill>
                  <a:srgbClr val="FF0000"/>
                </a:solidFill>
                <a:latin typeface="Times New Roman" pitchFamily="18" charset="0"/>
                <a:cs typeface="Times New Roman" pitchFamily="18" charset="0"/>
              </a:rPr>
              <a:t> Quy </a:t>
            </a:r>
            <a:r>
              <a:rPr lang="en-US" sz="1900" dirty="0" err="1">
                <a:solidFill>
                  <a:srgbClr val="FF0000"/>
                </a:solidFill>
                <a:latin typeface="Times New Roman" pitchFamily="18" charset="0"/>
                <a:cs typeface="Times New Roman" pitchFamily="18" charset="0"/>
              </a:rPr>
              <a:t>định</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Bộ</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luật</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và</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Nghị</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định</a:t>
            </a:r>
            <a:r>
              <a:rPr lang="en-US" sz="1900" dirty="0">
                <a:solidFill>
                  <a:srgbClr val="FF0000"/>
                </a:solidFill>
                <a:latin typeface="Times New Roman" pitchFamily="18" charset="0"/>
                <a:cs typeface="Times New Roman" pitchFamily="18" charset="0"/>
              </a:rPr>
              <a:t> ở </a:t>
            </a:r>
            <a:r>
              <a:rPr lang="en-US" sz="1900" dirty="0" err="1">
                <a:solidFill>
                  <a:srgbClr val="FF0000"/>
                </a:solidFill>
                <a:latin typeface="Times New Roman" pitchFamily="18" charset="0"/>
                <a:cs typeface="Times New Roman" pitchFamily="18" charset="0"/>
              </a:rPr>
              <a:t>phần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trên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chúng</a:t>
            </a:r>
            <a:r>
              <a:rPr lang="en-US" sz="1900" dirty="0">
                <a:solidFill>
                  <a:srgbClr val="FF0000"/>
                </a:solidFill>
                <a:latin typeface="Times New Roman" pitchFamily="18" charset="0"/>
                <a:cs typeface="Times New Roman" pitchFamily="18" charset="0"/>
              </a:rPr>
              <a:t> ta </a:t>
            </a:r>
            <a:r>
              <a:rPr lang="en-US" sz="1900" dirty="0" err="1">
                <a:solidFill>
                  <a:srgbClr val="FF0000"/>
                </a:solidFill>
                <a:latin typeface="Times New Roman" pitchFamily="18" charset="0"/>
                <a:cs typeface="Times New Roman" pitchFamily="18" charset="0"/>
              </a:rPr>
              <a:t>có</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thể</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kết</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luận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rằng</a:t>
            </a:r>
            <a:r>
              <a:rPr lang="en-US" sz="1900"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hiện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tại</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chưa</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có</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văn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bản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nào</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của</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chính</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phủ</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về</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việc</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quy</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định</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độ</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tuổi</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sử</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dụng</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xe</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đạp</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điện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tại</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Việt</a:t>
            </a:r>
            <a:r>
              <a:rPr lang="en-US" sz="1900" b="1" i="1" dirty="0">
                <a:solidFill>
                  <a:srgbClr val="FF0000"/>
                </a:solidFill>
                <a:latin typeface="Times New Roman" pitchFamily="18" charset="0"/>
                <a:cs typeface="Times New Roman" pitchFamily="18" charset="0"/>
              </a:rPr>
              <a:t> Nam.</a:t>
            </a:r>
            <a:r>
              <a:rPr lang="en-US" sz="1900" dirty="0">
                <a:solidFill>
                  <a:srgbClr val="FF0000"/>
                </a:solidFill>
                <a:latin typeface="Times New Roman" pitchFamily="18" charset="0"/>
                <a:cs typeface="Times New Roman" pitchFamily="18" charset="0"/>
              </a:rPr>
              <a:t> </a:t>
            </a:r>
            <a:r>
              <a:rPr lang="en-US" sz="1900" dirty="0">
                <a:latin typeface="Times New Roman" pitchFamily="18" charset="0"/>
                <a:cs typeface="Times New Roman" pitchFamily="18" charset="0"/>
              </a:rPr>
              <a:t>Xe </a:t>
            </a:r>
            <a:r>
              <a:rPr lang="en-US" sz="1900" dirty="0" err="1">
                <a:latin typeface="Times New Roman" pitchFamily="18" charset="0"/>
                <a:cs typeface="Times New Roman" pitchFamily="18" charset="0"/>
              </a:rPr>
              <a:t>đạp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vẫn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thô</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hoàn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toàn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tự</a:t>
            </a:r>
            <a:r>
              <a:rPr lang="en-US" sz="1900" dirty="0">
                <a:latin typeface="Times New Roman" pitchFamily="18" charset="0"/>
                <a:cs typeface="Times New Roman" pitchFamily="18" charset="0"/>
              </a:rPr>
              <a:t> do </a:t>
            </a:r>
            <a:r>
              <a:rPr lang="en-US" sz="1900" dirty="0" err="1">
                <a:latin typeface="Times New Roman" pitchFamily="18" charset="0"/>
                <a:cs typeface="Times New Roman" pitchFamily="18" charset="0"/>
              </a:rPr>
              <a:t>lựa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chọn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phương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tiện</a:t>
            </a:r>
            <a:r>
              <a:rPr lang="en-US" sz="1900" dirty="0">
                <a:latin typeface="Times New Roman" pitchFamily="18" charset="0"/>
                <a:cs typeface="Times New Roman" pitchFamily="18" charset="0"/>
              </a:rPr>
              <a:t> di </a:t>
            </a:r>
            <a:r>
              <a:rPr lang="en-US" sz="1900" dirty="0" err="1">
                <a:latin typeface="Times New Roman" pitchFamily="18" charset="0"/>
                <a:cs typeface="Times New Roman" pitchFamily="18" charset="0"/>
              </a:rPr>
              <a:t>chuyển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dựa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cầu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sử</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dụng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mỗi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Còn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gắn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50 </a:t>
            </a:r>
            <a:r>
              <a:rPr lang="en-US" sz="1900" dirty="0" err="1">
                <a:latin typeface="Times New Roman" pitchFamily="18" charset="0"/>
                <a:cs typeface="Times New Roman" pitchFamily="18" charset="0"/>
              </a:rPr>
              <a:t>phân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chỉ</a:t>
            </a:r>
            <a:r>
              <a:rPr lang="en-US" sz="1900"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những</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người</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đủ</a:t>
            </a:r>
            <a:r>
              <a:rPr lang="en-US" sz="1900" b="1" i="1" dirty="0">
                <a:latin typeface="Times New Roman" pitchFamily="18" charset="0"/>
                <a:cs typeface="Times New Roman" pitchFamily="18" charset="0"/>
              </a:rPr>
              <a:t> 16 </a:t>
            </a:r>
            <a:r>
              <a:rPr lang="en-US" sz="1900" b="1" i="1" dirty="0" err="1">
                <a:latin typeface="Times New Roman" pitchFamily="18" charset="0"/>
                <a:cs typeface="Times New Roman" pitchFamily="18" charset="0"/>
              </a:rPr>
              <a:t>tuổi</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trở</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lên</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mới</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được</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quyền</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sử</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dụng</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vận</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hành</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và</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tham</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gia</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giao</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thông</a:t>
            </a:r>
            <a:r>
              <a:rPr lang="en-US" sz="1900" b="1" i="1" dirty="0">
                <a:latin typeface="Times New Roman" pitchFamily="18" charset="0"/>
                <a:cs typeface="Times New Roman" pitchFamily="18" charset="0"/>
              </a:rPr>
              <a:t>.</a:t>
            </a:r>
            <a:endParaRPr lang="en-US" sz="1900" dirty="0">
              <a:latin typeface="Times New Roman" pitchFamily="18" charset="0"/>
              <a:cs typeface="Times New Roman" pitchFamily="18" charset="0"/>
            </a:endParaRPr>
          </a:p>
          <a:p>
            <a:endParaRPr lang="vi-VN" sz="1900" dirty="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Khám</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phá</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2800" b="1" dirty="0">
                  <a:solidFill>
                    <a:srgbClr val="0000FF"/>
                  </a:solidFill>
                  <a:latin typeface="Times New Roman" panose="02020603050405020304" pitchFamily="18" charset="0"/>
                  <a:ea typeface="Helvetica Neue"/>
                  <a:cs typeface="Times New Roman" panose="02020603050405020304" pitchFamily="18" charset="0"/>
                </a:rPr>
                <a:t> 10: </a:t>
              </a:r>
              <a:r>
                <a:rPr lang="en-US" sz="2800" dirty="0">
                  <a:solidFill>
                    <a:srgbClr val="0000FF"/>
                  </a:solidFill>
                  <a:latin typeface="Times New Roman" panose="02020603050405020304" pitchFamily="18" charset="0"/>
                  <a:cs typeface="Times New Roman" panose="02020603050405020304"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E0072-C9B2-D340-1389-ECD0D4C2AAD7}"/>
              </a:ext>
            </a:extLst>
          </p:cNvPr>
          <p:cNvSpPr>
            <a:spLocks noGrp="1"/>
          </p:cNvSpPr>
          <p:nvPr>
            <p:ph idx="1"/>
          </p:nvPr>
        </p:nvSpPr>
        <p:spPr>
          <a:xfrm>
            <a:off x="365760" y="1737676"/>
            <a:ext cx="11135360" cy="4351338"/>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2013 </a:t>
            </a:r>
            <a:r>
              <a:rPr lang="en-US" sz="4000" dirty="0" err="1">
                <a:solidFill>
                  <a:srgbClr val="FF0000"/>
                </a:solidFill>
                <a:latin typeface="Times New Roman" panose="02020603050405020304" pitchFamily="18" charset="0"/>
                <a:cs typeface="Times New Roman" panose="02020603050405020304" pitchFamily="18" charset="0"/>
              </a:rPr>
              <a:t>được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Quốc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Việt</a:t>
            </a:r>
            <a:r>
              <a:rPr lang="en-US" sz="4000" dirty="0">
                <a:solidFill>
                  <a:srgbClr val="FF0000"/>
                </a:solidFill>
                <a:latin typeface="Times New Roman" panose="02020603050405020304" pitchFamily="18" charset="0"/>
                <a:cs typeface="Times New Roman" panose="02020603050405020304" pitchFamily="18" charset="0"/>
              </a:rPr>
              <a:t> Nam </a:t>
            </a:r>
            <a:r>
              <a:rPr lang="en-US" sz="4000" dirty="0" err="1">
                <a:solidFill>
                  <a:srgbClr val="FF0000"/>
                </a:solidFill>
                <a:latin typeface="Times New Roman" panose="02020603050405020304" pitchFamily="18" charset="0"/>
                <a:cs typeface="Times New Roman" panose="02020603050405020304" pitchFamily="18" charset="0"/>
              </a:rPr>
              <a:t>khóa</a:t>
            </a:r>
            <a:r>
              <a:rPr lang="en-US" sz="4000" dirty="0">
                <a:solidFill>
                  <a:srgbClr val="FF0000"/>
                </a:solidFill>
                <a:latin typeface="Times New Roman" panose="02020603050405020304" pitchFamily="18" charset="0"/>
                <a:cs typeface="Times New Roman" panose="02020603050405020304" pitchFamily="18" charset="0"/>
              </a:rPr>
              <a:t> XIII, </a:t>
            </a:r>
            <a:r>
              <a:rPr lang="en-US" sz="4000" dirty="0" err="1">
                <a:solidFill>
                  <a:srgbClr val="FF0000"/>
                </a:solidFill>
                <a:latin typeface="Times New Roman" panose="02020603050405020304" pitchFamily="18" charset="0"/>
                <a:cs typeface="Times New Roman" panose="02020603050405020304" pitchFamily="18" charset="0"/>
              </a:rPr>
              <a:t>kì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thứ</a:t>
            </a:r>
            <a:r>
              <a:rPr lang="en-US" sz="4000" dirty="0">
                <a:solidFill>
                  <a:srgbClr val="FF0000"/>
                </a:solidFill>
                <a:latin typeface="Times New Roman" panose="02020603050405020304" pitchFamily="18" charset="0"/>
                <a:cs typeface="Times New Roman" panose="02020603050405020304" pitchFamily="18" charset="0"/>
              </a:rPr>
              <a:t> 6 </a:t>
            </a:r>
            <a:r>
              <a:rPr lang="en-US" sz="4000" dirty="0" err="1">
                <a:solidFill>
                  <a:srgbClr val="FF0000"/>
                </a:solidFill>
                <a:latin typeface="Times New Roman" panose="02020603050405020304" pitchFamily="18" charset="0"/>
                <a:cs typeface="Times New Roman" panose="02020603050405020304" pitchFamily="18" charset="0"/>
              </a:rPr>
              <a:t>thông</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ngày</a:t>
            </a:r>
            <a:r>
              <a:rPr lang="en-US" sz="4000" dirty="0">
                <a:solidFill>
                  <a:srgbClr val="FF0000"/>
                </a:solidFill>
                <a:latin typeface="Times New Roman" panose="02020603050405020304" pitchFamily="18" charset="0"/>
                <a:cs typeface="Times New Roman" panose="02020603050405020304" pitchFamily="18" charset="0"/>
              </a:rPr>
              <a:t> 28 -11- 2013. </a:t>
            </a:r>
            <a:r>
              <a:rPr lang="en-US" sz="4000" dirty="0" err="1">
                <a:solidFill>
                  <a:srgbClr val="FF0000"/>
                </a:solidFill>
                <a:latin typeface="Times New Roman" panose="02020603050405020304" pitchFamily="18" charset="0"/>
                <a:cs typeface="Times New Roman" panose="02020603050405020304" pitchFamily="18" charset="0"/>
              </a:rPr>
              <a:t>Quyền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vụ</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được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định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chương</a:t>
            </a:r>
            <a:r>
              <a:rPr lang="en-US" sz="4000" dirty="0">
                <a:solidFill>
                  <a:srgbClr val="FF0000"/>
                </a:solidFill>
                <a:latin typeface="Times New Roman" panose="02020603050405020304" pitchFamily="18" charset="0"/>
                <a:cs typeface="Times New Roman" panose="02020603050405020304" pitchFamily="18" charset="0"/>
              </a:rPr>
              <a:t> II. </a:t>
            </a:r>
            <a:r>
              <a:rPr lang="en-US" sz="4000" dirty="0" err="1">
                <a:solidFill>
                  <a:srgbClr val="FF0000"/>
                </a:solidFill>
                <a:latin typeface="Times New Roman" panose="02020603050405020304" pitchFamily="18" charset="0"/>
                <a:cs typeface="Times New Roman" panose="02020603050405020304" pitchFamily="18" charset="0"/>
              </a:rPr>
              <a:t>Đó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chính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được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tôn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trọng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luật</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9486AD1F-E0C8-B158-91A9-E381363E6875}"/>
              </a:ext>
            </a:extLst>
          </p:cNvPr>
          <p:cNvSpPr>
            <a:spLocks noGrp="1"/>
          </p:cNvSpPr>
          <p:nvPr>
            <p:ph type="ftr" sz="quarter" idx="11"/>
          </p:nvPr>
        </p:nvSpPr>
        <p:spPr/>
        <p:txBody>
          <a:bodyPr/>
          <a:lstStyle/>
          <a:p>
            <a:endParaRPr lang="en-US">
              <a:solidFill>
                <a:prstClr val="black">
                  <a:tint val="75000"/>
                </a:prstClr>
              </a:solidFill>
            </a:endParaRPr>
          </a:p>
        </p:txBody>
      </p:sp>
      <p:sp>
        <p:nvSpPr>
          <p:cNvPr id="5" name="Content Placeholder 2">
            <a:extLst>
              <a:ext uri="{FF2B5EF4-FFF2-40B4-BE49-F238E27FC236}">
                <a16:creationId xmlns:a16="http://schemas.microsoft.com/office/drawing/2014/main" id="{8B52DA5F-FAC9-FF42-DA37-3119786610E4}"/>
              </a:ext>
            </a:extLst>
          </p:cNvPr>
          <p:cNvSpPr txBox="1">
            <a:spLocks/>
          </p:cNvSpPr>
          <p:nvPr/>
        </p:nvSpPr>
        <p:spPr>
          <a:xfrm>
            <a:off x="365760" y="-141923"/>
            <a:ext cx="11135360" cy="1618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a:solidFill>
                  <a:srgbClr val="0070C0"/>
                </a:solidFill>
                <a:latin typeface="Times New Roman" panose="02020603050405020304" pitchFamily="18" charset="0"/>
                <a:cs typeface="Times New Roman" panose="02020603050405020304" pitchFamily="18" charset="0"/>
              </a:rPr>
              <a:t>1. </a:t>
            </a:r>
            <a:r>
              <a:rPr lang="en-US" sz="4000" dirty="0" err="1">
                <a:solidFill>
                  <a:srgbClr val="0070C0"/>
                </a:solidFill>
                <a:latin typeface="Times New Roman" panose="02020603050405020304" pitchFamily="18" charset="0"/>
                <a:cs typeface="Times New Roman" panose="02020603050405020304" pitchFamily="18" charset="0"/>
              </a:rPr>
              <a:t>Quyền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và</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nghĩa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vụ</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cơ</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bản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công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dân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theo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Hiến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pháp</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năm</a:t>
            </a:r>
            <a:r>
              <a:rPr lang="en-US" sz="4000" dirty="0">
                <a:solidFill>
                  <a:srgbClr val="0070C0"/>
                </a:solidFill>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11262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endParaRPr lang="en-US" sz="2200">
              <a:latin typeface="Times New Roman" pitchFamily="18" charset="0"/>
              <a:cs typeface="Times New Roman" pitchFamily="18" charset="0"/>
            </a:endParaRP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3605425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LUẬN NHÓM: 3 </a:t>
            </a:r>
            <a:r>
              <a:rPr lang="en-US" sz="3200" b="1" dirty="0" err="1">
                <a:solidFill>
                  <a:srgbClr val="FF0000"/>
                </a:solidFill>
                <a:latin typeface="Times" pitchFamily="18" charset="0"/>
                <a:ea typeface="Times New Roman" panose="02020603050405020304" pitchFamily="18" charset="0"/>
                <a:cs typeface="Times" pitchFamily="18" charset="0"/>
              </a:rPr>
              <a:t>phút</a:t>
            </a:r>
            <a:r>
              <a:rPr lang="en-US" sz="3200" b="1" dirty="0">
                <a:solidFill>
                  <a:srgbClr val="FF0000"/>
                </a:solidFill>
                <a:latin typeface="Times" pitchFamily="18" charset="0"/>
                <a:ea typeface="Times New Roman" panose="02020603050405020304" pitchFamily="18" charset="0"/>
                <a:cs typeface="Times" pitchFamily="18" charset="0"/>
              </a:rPr>
              <a:t>)</a:t>
            </a:r>
          </a:p>
          <a:p>
            <a:r>
              <a:rPr lang="en-US" dirty="0">
                <a:solidFill>
                  <a:prstClr val="white"/>
                </a:solidFill>
                <a:latin typeface="Times" pitchFamily="18" charset="0"/>
                <a:ea typeface="Times New Roman" panose="02020603050405020304" pitchFamily="18" charset="0"/>
                <a:cs typeface="Times" pitchFamily="18" charset="0"/>
              </a:rPr>
              <a:t> </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5" name="TextBox 4">
            <a:extLst>
              <a:ext uri="{FF2B5EF4-FFF2-40B4-BE49-F238E27FC236}">
                <a16:creationId xmlns:a16="http://schemas.microsoft.com/office/drawing/2014/main" id="{F554C6D1-D163-7B00-3C1A-703CC88E48F5}"/>
              </a:ext>
            </a:extLst>
          </p:cNvPr>
          <p:cNvSpPr txBox="1"/>
          <p:nvPr/>
        </p:nvSpPr>
        <p:spPr>
          <a:xfrm>
            <a:off x="858520" y="1806155"/>
            <a:ext cx="10205720" cy="1384995"/>
          </a:xfrm>
          <a:prstGeom prst="rect">
            <a:avLst/>
          </a:prstGeom>
          <a:noFill/>
        </p:spPr>
        <p:txBody>
          <a:bodyPr wrap="square">
            <a:spAutoFit/>
          </a:bodyPr>
          <a:lstStyle/>
          <a:p>
            <a:r>
              <a:rPr lang="en-US" sz="2800" b="1" dirty="0" err="1">
                <a:solidFill>
                  <a:srgbClr val="FF0000"/>
                </a:solidFill>
                <a:latin typeface="Times" pitchFamily="18" charset="0"/>
                <a:cs typeface="Times" pitchFamily="18" charset="0"/>
              </a:rPr>
              <a:t>Nhóm</a:t>
            </a:r>
            <a:r>
              <a:rPr lang="en-US" sz="2800" b="1" dirty="0">
                <a:solidFill>
                  <a:srgbClr val="FF0000"/>
                </a:solidFill>
                <a:latin typeface="Times" pitchFamily="18" charset="0"/>
                <a:cs typeface="Times" pitchFamily="18" charset="0"/>
              </a:rPr>
              <a:t> 1: </a:t>
            </a:r>
            <a:r>
              <a:rPr lang="en-US" sz="2800" b="1" dirty="0" err="1">
                <a:solidFill>
                  <a:srgbClr val="0000FF"/>
                </a:solidFill>
                <a:latin typeface="Times New Roman" pitchFamily="18" charset="0"/>
                <a:cs typeface="Times New Roman" pitchFamily="18" charset="0"/>
              </a:rPr>
              <a:t>Xác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nhóm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được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2013.</a:t>
            </a:r>
            <a:endParaRPr lang="en-US" sz="2800" dirty="0">
              <a:solidFill>
                <a:srgbClr val="0000FF"/>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8081653-C103-FEA2-C027-E50BDA4FDB22}"/>
              </a:ext>
            </a:extLst>
          </p:cNvPr>
          <p:cNvSpPr txBox="1"/>
          <p:nvPr/>
        </p:nvSpPr>
        <p:spPr>
          <a:xfrm>
            <a:off x="639555" y="3376643"/>
            <a:ext cx="11140440" cy="580415"/>
          </a:xfrm>
          <a:prstGeom prst="rect">
            <a:avLst/>
          </a:prstGeom>
          <a:noFill/>
        </p:spPr>
        <p:txBody>
          <a:bodyPr wrap="square">
            <a:spAutoFit/>
          </a:bodyPr>
          <a:lstStyle/>
          <a:p>
            <a:pPr marL="292100" algn="just">
              <a:lnSpc>
                <a:spcPct val="125000"/>
              </a:lnSpc>
            </a:pP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nhóm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quyền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phù</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hợp</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5EB39008-3F68-FC95-BF08-559BEF65AA72}"/>
              </a:ext>
            </a:extLst>
          </p:cNvPr>
          <p:cNvSpPr txBox="1"/>
          <p:nvPr/>
        </p:nvSpPr>
        <p:spPr>
          <a:xfrm>
            <a:off x="639555" y="4306809"/>
            <a:ext cx="11140440" cy="580415"/>
          </a:xfrm>
          <a:prstGeom prst="rect">
            <a:avLst/>
          </a:prstGeom>
          <a:noFill/>
        </p:spPr>
        <p:txBody>
          <a:bodyPr wrap="square">
            <a:spAutoFit/>
          </a:bodyPr>
          <a:lstStyle/>
          <a:p>
            <a:pPr marL="292100" algn="just">
              <a:lnSpc>
                <a:spcPct val="125000"/>
              </a:lnSpc>
            </a:pP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3:</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quyền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dân</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0"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C9090-5A72-6D4E-A6EA-1F0CD35C1D5D}"/>
              </a:ext>
            </a:extLst>
          </p:cNvPr>
          <p:cNvSpPr>
            <a:spLocks noGrp="1"/>
          </p:cNvSpPr>
          <p:nvPr>
            <p:ph idx="1"/>
          </p:nvPr>
        </p:nvSpPr>
        <p:spPr>
          <a:xfrm>
            <a:off x="337294" y="2499360"/>
            <a:ext cx="11539746" cy="2956560"/>
          </a:xfrm>
        </p:spPr>
        <p:txBody>
          <a:bodyPr>
            <a:normAutofit fontScale="32500" lnSpcReduction="20000"/>
          </a:bodyPr>
          <a:lstStyle/>
          <a:p>
            <a:pPr marL="0" lvl="0" indent="0">
              <a:buNone/>
            </a:pPr>
            <a:endParaRPr lang="en-US" sz="2800" dirty="0">
              <a:solidFill>
                <a:srgbClr val="0000FF"/>
              </a:solidFill>
              <a:latin typeface="Times New Roman" pitchFamily="18" charset="0"/>
              <a:cs typeface="Times New Roman" pitchFamily="18" charset="0"/>
            </a:endParaRPr>
          </a:p>
          <a:p>
            <a:pPr marL="0" lvl="0" indent="0">
              <a:buNone/>
            </a:pPr>
            <a:endParaRPr lang="en-US" dirty="0">
              <a:solidFill>
                <a:srgbClr val="0000FF"/>
              </a:solidFill>
              <a:latin typeface="Times New Roman" pitchFamily="18" charset="0"/>
              <a:cs typeface="Times New Roman" pitchFamily="18" charset="0"/>
            </a:endParaRPr>
          </a:p>
          <a:p>
            <a:pPr marL="0" lvl="0" indent="0">
              <a:buNone/>
            </a:pPr>
            <a:r>
              <a:rPr lang="en-US" sz="8600" b="1" dirty="0" err="1">
                <a:solidFill>
                  <a:srgbClr val="FF0000"/>
                </a:solidFill>
                <a:latin typeface="Times New Roman" pitchFamily="18" charset="0"/>
                <a:cs typeface="Times New Roman" pitchFamily="18" charset="0"/>
              </a:rPr>
              <a:t>Nhóm</a:t>
            </a:r>
            <a:r>
              <a:rPr lang="en-US" sz="8600" b="1" dirty="0">
                <a:solidFill>
                  <a:srgbClr val="FF0000"/>
                </a:solidFill>
                <a:latin typeface="Times New Roman" pitchFamily="18" charset="0"/>
                <a:cs typeface="Times New Roman" pitchFamily="18" charset="0"/>
              </a:rPr>
              <a:t> 2:</a:t>
            </a:r>
          </a:p>
          <a:p>
            <a:pPr marL="0" lvl="0" indent="0">
              <a:buNone/>
            </a:pP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Nhóm</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quyền</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chính</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trị</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hình</a:t>
            </a:r>
            <a:r>
              <a:rPr lang="en-US" sz="8600" dirty="0">
                <a:solidFill>
                  <a:srgbClr val="0000FF"/>
                </a:solidFill>
                <a:latin typeface="Times New Roman" pitchFamily="18" charset="0"/>
                <a:cs typeface="Times New Roman" pitchFamily="18" charset="0"/>
              </a:rPr>
              <a:t> 8;</a:t>
            </a:r>
          </a:p>
          <a:p>
            <a:pPr marL="0" lvl="0" indent="0">
              <a:buNone/>
            </a:pP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Nhóm</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quyền</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dân</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sự</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hình</a:t>
            </a:r>
            <a:r>
              <a:rPr lang="en-US" sz="8600" dirty="0">
                <a:solidFill>
                  <a:srgbClr val="0000FF"/>
                </a:solidFill>
                <a:latin typeface="Times New Roman" pitchFamily="18" charset="0"/>
                <a:cs typeface="Times New Roman" pitchFamily="18" charset="0"/>
              </a:rPr>
              <a:t> 1;</a:t>
            </a:r>
            <a:br>
              <a:rPr lang="en-US" sz="8600" dirty="0">
                <a:solidFill>
                  <a:srgbClr val="0000FF"/>
                </a:solidFill>
                <a:latin typeface="Times New Roman" pitchFamily="18" charset="0"/>
                <a:cs typeface="Times New Roman" pitchFamily="18" charset="0"/>
              </a:rPr>
            </a:b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Nhóm</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quyền</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kinh</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tế</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hình</a:t>
            </a:r>
            <a:r>
              <a:rPr lang="en-US" sz="8600" dirty="0">
                <a:solidFill>
                  <a:srgbClr val="0000FF"/>
                </a:solidFill>
                <a:latin typeface="Times New Roman" pitchFamily="18" charset="0"/>
                <a:cs typeface="Times New Roman" pitchFamily="18" charset="0"/>
              </a:rPr>
              <a:t> 9;</a:t>
            </a:r>
          </a:p>
          <a:p>
            <a:pPr marL="0" lvl="0" indent="0">
              <a:buNone/>
            </a:pP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Nhóm</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quyền</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văn</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hoá</a:t>
            </a:r>
            <a:r>
              <a:rPr lang="en-US" sz="8600" dirty="0">
                <a:solidFill>
                  <a:srgbClr val="0000FF"/>
                </a:solidFill>
                <a:latin typeface="Times New Roman" pitchFamily="18" charset="0"/>
                <a:cs typeface="Times New Roman" pitchFamily="18" charset="0"/>
              </a:rPr>
              <a:t> - </a:t>
            </a:r>
            <a:r>
              <a:rPr lang="en-US" sz="8600" dirty="0" err="1">
                <a:solidFill>
                  <a:srgbClr val="0000FF"/>
                </a:solidFill>
                <a:latin typeface="Times New Roman" pitchFamily="18" charset="0"/>
                <a:cs typeface="Times New Roman" pitchFamily="18" charset="0"/>
              </a:rPr>
              <a:t>xã</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hội</a:t>
            </a:r>
            <a:r>
              <a:rPr lang="en-US" sz="8600" dirty="0">
                <a:solidFill>
                  <a:srgbClr val="0000FF"/>
                </a:solidFill>
                <a:latin typeface="Times New Roman" pitchFamily="18" charset="0"/>
                <a:cs typeface="Times New Roman" pitchFamily="18" charset="0"/>
              </a:rPr>
              <a:t>: </a:t>
            </a:r>
            <a:r>
              <a:rPr lang="en-US" sz="8600" dirty="0" err="1">
                <a:solidFill>
                  <a:srgbClr val="0000FF"/>
                </a:solidFill>
                <a:latin typeface="Times New Roman" pitchFamily="18" charset="0"/>
                <a:cs typeface="Times New Roman" pitchFamily="18" charset="0"/>
              </a:rPr>
              <a:t>hình</a:t>
            </a:r>
            <a:r>
              <a:rPr lang="en-US" sz="8600" dirty="0">
                <a:solidFill>
                  <a:srgbClr val="0000FF"/>
                </a:solidFill>
                <a:latin typeface="Times New Roman" pitchFamily="18" charset="0"/>
                <a:cs typeface="Times New Roman" pitchFamily="18" charset="0"/>
              </a:rPr>
              <a:t> 2, 4;</a:t>
            </a:r>
          </a:p>
          <a:p>
            <a:pPr marL="0" lvl="0" indent="0">
              <a:buNone/>
            </a:pPr>
            <a:r>
              <a:rPr lang="en-US" sz="8600"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Nhóm</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nghĩa</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vụ</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cơ</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bản</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của</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công</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dân</a:t>
            </a:r>
            <a:r>
              <a:rPr lang="en-US" sz="8600" b="1" dirty="0">
                <a:solidFill>
                  <a:srgbClr val="0070C0"/>
                </a:solidFill>
                <a:latin typeface="Times New Roman" pitchFamily="18" charset="0"/>
                <a:cs typeface="Times New Roman" pitchFamily="18" charset="0"/>
              </a:rPr>
              <a:t>: </a:t>
            </a:r>
            <a:r>
              <a:rPr lang="en-US" sz="8600" b="1" dirty="0" err="1">
                <a:solidFill>
                  <a:srgbClr val="0070C0"/>
                </a:solidFill>
                <a:latin typeface="Times New Roman" pitchFamily="18" charset="0"/>
                <a:cs typeface="Times New Roman" pitchFamily="18" charset="0"/>
              </a:rPr>
              <a:t>hình</a:t>
            </a:r>
            <a:r>
              <a:rPr lang="en-US" sz="8600" b="1" dirty="0">
                <a:solidFill>
                  <a:srgbClr val="0070C0"/>
                </a:solidFill>
                <a:latin typeface="Times New Roman" pitchFamily="18" charset="0"/>
                <a:cs typeface="Times New Roman" pitchFamily="18" charset="0"/>
              </a:rPr>
              <a:t> </a:t>
            </a:r>
            <a:r>
              <a:rPr lang="en-US" sz="8600" b="1" dirty="0">
                <a:solidFill>
                  <a:srgbClr val="FF0000"/>
                </a:solidFill>
                <a:latin typeface="Times New Roman" pitchFamily="18" charset="0"/>
                <a:cs typeface="Times New Roman" pitchFamily="18" charset="0"/>
              </a:rPr>
              <a:t>3, 5, 6, 7.</a:t>
            </a:r>
          </a:p>
          <a:p>
            <a:pPr marL="0" indent="0">
              <a:buNone/>
            </a:pPr>
            <a:endParaRPr lang="en-US" dirty="0"/>
          </a:p>
        </p:txBody>
      </p:sp>
      <p:sp>
        <p:nvSpPr>
          <p:cNvPr id="10" name="TextBox 9">
            <a:extLst>
              <a:ext uri="{FF2B5EF4-FFF2-40B4-BE49-F238E27FC236}">
                <a16:creationId xmlns:a16="http://schemas.microsoft.com/office/drawing/2014/main" id="{74EE5BD0-90F1-05A8-9273-A2633BFF2E8F}"/>
              </a:ext>
            </a:extLst>
          </p:cNvPr>
          <p:cNvSpPr txBox="1"/>
          <p:nvPr/>
        </p:nvSpPr>
        <p:spPr>
          <a:xfrm>
            <a:off x="337294" y="331879"/>
            <a:ext cx="11539746" cy="2616101"/>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2800" dirty="0">
                <a:solidFill>
                  <a:srgbClr val="0000FF"/>
                </a:solidFill>
                <a:latin typeface="Times New Roman" panose="02020603050405020304" pitchFamily="18" charset="0"/>
                <a:cs typeface="Times New Roman" panose="02020603050405020304" pitchFamily="18" charset="0"/>
              </a:rPr>
              <a:t>Đó là các quyền cơ bản về chính trị, dân sự, kinh tế, văn hoá, xã hội được công nhận, tôn trọng, bảo vệ, bảo đảm theo Hiến pháp và pháp luật.</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CF3558BA-4225-3516-14BB-3B964A8FF910}"/>
              </a:ext>
            </a:extLst>
          </p:cNvPr>
          <p:cNvSpPr txBox="1">
            <a:spLocks/>
          </p:cNvSpPr>
          <p:nvPr/>
        </p:nvSpPr>
        <p:spPr>
          <a:xfrm>
            <a:off x="337294" y="5455920"/>
            <a:ext cx="11692146" cy="123952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0000FF"/>
              </a:solidFill>
              <a:latin typeface="Times New Roman" pitchFamily="18" charset="0"/>
              <a:cs typeface="Times New Roman" pitchFamily="18" charset="0"/>
            </a:endParaRPr>
          </a:p>
          <a:p>
            <a:pPr marL="0" indent="0">
              <a:buFont typeface="Arial" panose="020B0604020202020204" pitchFamily="34" charset="0"/>
              <a:buNone/>
            </a:pPr>
            <a:r>
              <a:rPr lang="en-US" sz="11200" b="1" dirty="0" err="1">
                <a:solidFill>
                  <a:srgbClr val="FF0000"/>
                </a:solidFill>
                <a:latin typeface="Times New Roman" pitchFamily="18" charset="0"/>
                <a:cs typeface="Times New Roman" pitchFamily="18" charset="0"/>
              </a:rPr>
              <a:t>Nhóm</a:t>
            </a:r>
            <a:r>
              <a:rPr lang="en-US" sz="11200" b="1" dirty="0">
                <a:solidFill>
                  <a:srgbClr val="FF0000"/>
                </a:solidFill>
                <a:latin typeface="Times New Roman" pitchFamily="18" charset="0"/>
                <a:cs typeface="Times New Roman" pitchFamily="18" charset="0"/>
              </a:rPr>
              <a:t> 3: </a:t>
            </a:r>
            <a:r>
              <a:rPr lang="en-US" sz="11200" b="1" dirty="0" err="1">
                <a:solidFill>
                  <a:srgbClr val="0070C0"/>
                </a:solidFill>
                <a:latin typeface="Times New Roman" pitchFamily="18" charset="0"/>
                <a:cs typeface="Times New Roman" pitchFamily="18" charset="0"/>
              </a:rPr>
              <a:t>Là</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những</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lợi</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ích</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cơ</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bản</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mà</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công</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dân</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được</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hưởng</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được</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Nhà</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nước</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bảo</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vệ</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và</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đảm</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bảo</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theo</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Hiến</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pháp</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và</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pháp</a:t>
            </a:r>
            <a:r>
              <a:rPr lang="en-US" sz="11200" b="1" dirty="0">
                <a:solidFill>
                  <a:srgbClr val="0070C0"/>
                </a:solidFill>
                <a:latin typeface="Times New Roman" pitchFamily="18" charset="0"/>
                <a:cs typeface="Times New Roman" pitchFamily="18" charset="0"/>
              </a:rPr>
              <a:t> </a:t>
            </a:r>
            <a:r>
              <a:rPr lang="en-US" sz="11200" b="1" dirty="0" err="1">
                <a:solidFill>
                  <a:srgbClr val="0070C0"/>
                </a:solidFill>
                <a:latin typeface="Times New Roman" pitchFamily="18" charset="0"/>
                <a:cs typeface="Times New Roman" pitchFamily="18" charset="0"/>
              </a:rPr>
              <a:t>luật</a:t>
            </a:r>
            <a:r>
              <a:rPr lang="en-US" sz="11200" b="1" dirty="0">
                <a:solidFill>
                  <a:srgbClr val="0070C0"/>
                </a:solidFill>
                <a:latin typeface="Times New Roman" pitchFamily="18" charset="0"/>
                <a:cs typeface="Times New Roman" pitchFamily="18" charset="0"/>
              </a:rPr>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860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endParaRPr lang="en-US" sz="4000" dirty="0">
              <a:solidFill>
                <a:srgbClr val="0000FF"/>
              </a:solidFill>
              <a:latin typeface="Times New Roman" pitchFamily="18" charset="0"/>
              <a:cs typeface="Times New Roman" pitchFamily="18" charset="0"/>
            </a:endParaRPr>
          </a:p>
          <a:p>
            <a:pPr>
              <a:buNone/>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niệm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Quyền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ích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cơ</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được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hưởng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được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đảm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luật</a:t>
            </a:r>
            <a:r>
              <a:rPr lang="en-US" sz="4000" dirty="0">
                <a:solidFill>
                  <a:srgbClr val="0000FF"/>
                </a:solidFill>
                <a:latin typeface="Times New Roman" pitchFamily="18" charset="0"/>
                <a:cs typeface="Times New Roman" pitchFamily="18" charset="0"/>
              </a:rPr>
              <a:t>.</a:t>
            </a:r>
            <a:endParaRPr lang="en-US" sz="4000" i="1" dirty="0">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210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800" b="1" dirty="0">
                <a:solidFill>
                  <a:srgbClr val="0000FF"/>
                </a:solidFill>
                <a:latin typeface="Times New Roman" panose="02020603050405020304" pitchFamily="18" charset="0"/>
                <a:cs typeface="Times New Roman" pitchFamily="18" charset="0"/>
              </a:rPr>
              <a:t>2. </a:t>
            </a:r>
            <a:r>
              <a:rPr lang="en-US" sz="4800" b="1" dirty="0" err="1">
                <a:solidFill>
                  <a:srgbClr val="0000FF"/>
                </a:solidFill>
                <a:latin typeface="Times New Roman" pitchFamily="18" charset="0"/>
                <a:cs typeface="Times New Roman" pitchFamily="18" charset="0"/>
              </a:rPr>
              <a:t>Thực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hiện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quyền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nghĩa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vụ</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cơ</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bản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của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công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dân</a:t>
            </a:r>
            <a:endParaRPr lang="en-US" sz="4800" dirty="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785891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85899594"/>
              </p:ext>
            </p:extLst>
          </p:nvPr>
        </p:nvGraphicFramePr>
        <p:xfrm>
          <a:off x="144378" y="937524"/>
          <a:ext cx="11694696" cy="5515640"/>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dirty="0">
                          <a:effectLst/>
                          <a:latin typeface="Times New Roman" pitchFamily="18" charset="0"/>
                          <a:ea typeface="Times New Roman"/>
                          <a:cs typeface="Times New Roman" pitchFamily="18" charset="0"/>
                        </a:rPr>
                        <a:t>Thực hiện (ghi </a:t>
                      </a:r>
                      <a:r>
                        <a:rPr lang="en-US" sz="2000" dirty="0" err="1">
                          <a:effectLst/>
                          <a:latin typeface="Times New Roman" pitchFamily="18" charset="0"/>
                          <a:ea typeface="Times New Roman"/>
                          <a:cs typeface="Times New Roman" pitchFamily="18" charset="0"/>
                        </a:rPr>
                        <a:t>đúng</a:t>
                      </a:r>
                      <a:r>
                        <a:rPr lang="vi-VN" sz="2000" dirty="0">
                          <a:effectLst/>
                          <a:latin typeface="Times New Roman" pitchFamily="18" charset="0"/>
                          <a:ea typeface="Times New Roman"/>
                          <a:cs typeface="Times New Roman" pitchFamily="18" charset="0"/>
                        </a:rPr>
                        <a:t> hoặc Ch</a:t>
                      </a:r>
                      <a:r>
                        <a:rPr lang="en-US" sz="2000" dirty="0" err="1">
                          <a:effectLst/>
                          <a:latin typeface="Times New Roman" pitchFamily="18" charset="0"/>
                          <a:ea typeface="Times New Roman"/>
                          <a:cs typeface="Times New Roman" pitchFamily="18" charset="0"/>
                        </a:rPr>
                        <a:t>ưa</a:t>
                      </a:r>
                      <a:r>
                        <a:rPr lang="vi-VN"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đúng</a:t>
                      </a:r>
                      <a:r>
                        <a:rPr lang="vi-VN" sz="2000" dirty="0">
                          <a:effectLst/>
                          <a:latin typeface="Times New Roman" pitchFamily="18" charset="0"/>
                          <a:ea typeface="Times New Roman"/>
                          <a:cs typeface="Times New Roman" pitchFamily="18" charset="0"/>
                        </a:rPr>
                        <a:t>)</a:t>
                      </a:r>
                      <a:endParaRPr lang="en-US" sz="2000" dirty="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dirty="0">
                <a:solidFill>
                  <a:srgbClr val="0000FF"/>
                </a:solidFill>
                <a:latin typeface="Times New Roman" pitchFamily="18" charset="0"/>
                <a:cs typeface="Times New Roman" pitchFamily="18" charset="0"/>
              </a:rPr>
              <a:t>- </a:t>
            </a:r>
            <a:r>
              <a:rPr lang="vi-VN" sz="1400" b="1" dirty="0">
                <a:solidFill>
                  <a:srgbClr val="0000FF"/>
                </a:solidFill>
                <a:latin typeface="Times New Roman" pitchFamily="18" charset="0"/>
                <a:cs typeface="Times New Roman" pitchFamily="18" charset="0"/>
              </a:rPr>
              <a:t>Em hãy đọc các thông tin, tình huống dưới đây và trả lời câu hỏi</a:t>
            </a:r>
            <a:endParaRPr lang="en-US" sz="1400" b="1" dirty="0">
              <a:solidFill>
                <a:srgbClr val="0000FF"/>
              </a:solidFill>
              <a:latin typeface="Times New Roman" pitchFamily="18" charset="0"/>
              <a:cs typeface="Times New Roman" pitchFamily="18" charset="0"/>
            </a:endParaRPr>
          </a:p>
          <a:p>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Em</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hãy</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xác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định</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những</a:t>
            </a:r>
            <a:r>
              <a:rPr lang="en-US" sz="1400" b="1" dirty="0">
                <a:solidFill>
                  <a:srgbClr val="0000FF"/>
                </a:solidFill>
                <a:latin typeface="Times New Roman" pitchFamily="18" charset="0"/>
                <a:cs typeface="Times New Roman" pitchFamily="18" charset="0"/>
              </a:rPr>
              <a:t> ai </a:t>
            </a:r>
            <a:r>
              <a:rPr lang="en-US" sz="1400" b="1" dirty="0" err="1">
                <a:solidFill>
                  <a:srgbClr val="0000FF"/>
                </a:solidFill>
                <a:latin typeface="Times New Roman" pitchFamily="18" charset="0"/>
                <a:cs typeface="Times New Roman" pitchFamily="18" charset="0"/>
              </a:rPr>
              <a:t>đã</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thực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hiện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đúng</a:t>
            </a:r>
            <a:r>
              <a:rPr lang="en-US" sz="1400" b="1" dirty="0">
                <a:solidFill>
                  <a:srgbClr val="0000FF"/>
                </a:solidFill>
                <a:latin typeface="Times New Roman" pitchFamily="18" charset="0"/>
                <a:cs typeface="Times New Roman" pitchFamily="18" charset="0"/>
              </a:rPr>
              <a:t>, ai </a:t>
            </a:r>
            <a:r>
              <a:rPr lang="en-US" sz="1400" b="1" dirty="0" err="1">
                <a:solidFill>
                  <a:srgbClr val="0000FF"/>
                </a:solidFill>
                <a:latin typeface="Times New Roman" pitchFamily="18" charset="0"/>
                <a:cs typeface="Times New Roman" pitchFamily="18" charset="0"/>
              </a:rPr>
              <a:t>thực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hiện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chưa</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đúng</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quyền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và</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nghĩa</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vụ</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cơ</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bản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của</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công</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dân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Vì</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sao</a:t>
            </a:r>
            <a:r>
              <a:rPr lang="en-US" sz="1400" b="1" dirty="0">
                <a:solidFill>
                  <a:srgbClr val="0000FF"/>
                </a:solidFill>
                <a:latin typeface="Times New Roman" pitchFamily="18" charset="0"/>
                <a:cs typeface="Times New Roman" pitchFamily="18" charset="0"/>
              </a:rPr>
              <a:t>?</a:t>
            </a:r>
            <a:endParaRPr lang="en-US" sz="1400" i="1" dirty="0">
              <a:solidFill>
                <a:srgbClr val="0000FF"/>
              </a:solidFill>
              <a:latin typeface="Times New Roman" pitchFamily="18" charset="0"/>
              <a:cs typeface="Times New Roman" pitchFamily="18" charset="0"/>
            </a:endParaRPr>
          </a:p>
          <a:p>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Em</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đã</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làm</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gì</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để</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thực</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hiện</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đúng</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nghĩa</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vụ</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của</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học</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sinh</a:t>
            </a:r>
            <a:endParaRPr lang="en-US" sz="1400" i="1" dirty="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dirty="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B0AD-4172-023B-FE7D-6B0D14B4D264}"/>
              </a:ext>
            </a:extLst>
          </p:cNvPr>
          <p:cNvSpPr>
            <a:spLocks noGrp="1"/>
          </p:cNvSpPr>
          <p:nvPr>
            <p:ph type="title"/>
          </p:nvPr>
        </p:nvSpPr>
        <p:spPr>
          <a:xfrm>
            <a:off x="838200" y="365125"/>
            <a:ext cx="4881880" cy="1325563"/>
          </a:xfrm>
        </p:spPr>
        <p:txBody>
          <a:bodyPr>
            <a:normAutofit/>
          </a:bodyPr>
          <a:lstStyle/>
          <a:p>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dân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là</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gì</a:t>
            </a:r>
            <a:r>
              <a:rPr lang="en-US" sz="2800" dirty="0">
                <a:solidFill>
                  <a:srgbClr val="00B0F0"/>
                </a:solidFill>
                <a:latin typeface="Times New Roman" panose="02020603050405020304" pitchFamily="18" charset="0"/>
                <a:cs typeface="Times New Roman" panose="02020603050405020304" pitchFamily="18" charset="0"/>
              </a:rPr>
              <a:t>?</a:t>
            </a:r>
            <a:br>
              <a:rPr lang="en-US" sz="2800" dirty="0">
                <a:solidFill>
                  <a:srgbClr val="00B0F0"/>
                </a:solidFill>
                <a:latin typeface="Times New Roman" panose="02020603050405020304" pitchFamily="18" charset="0"/>
                <a:cs typeface="Times New Roman" panose="02020603050405020304" pitchFamily="18" charset="0"/>
              </a:rPr>
            </a:b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Quốc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tịch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căn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cứ</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vào</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đâu</a:t>
            </a:r>
            <a:r>
              <a:rPr lang="en-US" sz="2800" dirty="0">
                <a:solidFill>
                  <a:srgbClr val="00B0F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80EE778D-FE40-E49E-C47D-945F94C8D7A0}"/>
              </a:ext>
            </a:extLst>
          </p:cNvPr>
          <p:cNvSpPr>
            <a:spLocks noGrp="1"/>
          </p:cNvSpPr>
          <p:nvPr>
            <p:ph idx="1"/>
          </p:nvPr>
        </p:nvSpPr>
        <p:spPr>
          <a:xfrm>
            <a:off x="756920" y="2431256"/>
            <a:ext cx="10515600" cy="1831975"/>
          </a:xfrm>
        </p:spPr>
        <p:txBody>
          <a:bodyPr/>
          <a:lstStyle/>
          <a:p>
            <a:pPr>
              <a:buFontTx/>
              <a:buChar char="-"/>
            </a:pP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người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nghĩa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vụ</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Quốc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tịch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hệ</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giữa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a:t>
            </a:r>
            <a:r>
              <a:rPr lang="en-US" dirty="0">
                <a:solidFill>
                  <a:srgbClr val="FF0000"/>
                </a:solidFill>
                <a:latin typeface="Times New Roman" panose="02020603050405020304" pitchFamily="18" charset="0"/>
                <a:cs typeface="Times New Roman" panose="02020603050405020304" pitchFamily="18" charset="0"/>
              </a:rPr>
              <a:t>.</a:t>
            </a:r>
            <a:endParaRPr lang="en-US" dirty="0"/>
          </a:p>
        </p:txBody>
      </p:sp>
      <p:sp>
        <p:nvSpPr>
          <p:cNvPr id="4" name="Footer Placeholder 3">
            <a:extLst>
              <a:ext uri="{FF2B5EF4-FFF2-40B4-BE49-F238E27FC236}">
                <a16:creationId xmlns:a16="http://schemas.microsoft.com/office/drawing/2014/main" id="{04AC3E12-B577-246F-5FC8-1D2D0F64903C}"/>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Content Placeholder 2">
            <a:extLst>
              <a:ext uri="{FF2B5EF4-FFF2-40B4-BE49-F238E27FC236}">
                <a16:creationId xmlns:a16="http://schemas.microsoft.com/office/drawing/2014/main" id="{DAD54E66-5DFF-9B5A-976A-1DB67E6FDF21}"/>
              </a:ext>
            </a:extLst>
          </p:cNvPr>
          <p:cNvSpPr txBox="1">
            <a:spLocks/>
          </p:cNvSpPr>
          <p:nvPr/>
        </p:nvSpPr>
        <p:spPr>
          <a:xfrm>
            <a:off x="756920" y="3629977"/>
            <a:ext cx="10515600" cy="183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F3EA0A9F-8E40-2BF4-94BC-FD7D42001CA9}"/>
              </a:ext>
            </a:extLst>
          </p:cNvPr>
          <p:cNvSpPr txBox="1">
            <a:spLocks/>
          </p:cNvSpPr>
          <p:nvPr/>
        </p:nvSpPr>
        <p:spPr>
          <a:xfrm>
            <a:off x="797560" y="3616166"/>
            <a:ext cx="10515600" cy="183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673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64360762"/>
              </p:ext>
            </p:extLst>
          </p:nvPr>
        </p:nvGraphicFramePr>
        <p:xfrm>
          <a:off x="71120" y="0"/>
          <a:ext cx="13229125" cy="7248817"/>
        </p:xfrm>
        <a:graphic>
          <a:graphicData uri="http://schemas.openxmlformats.org/drawingml/2006/table">
            <a:tbl>
              <a:tblPr firstRow="1" firstCol="1" bandRow="1"/>
              <a:tblGrid>
                <a:gridCol w="4651165">
                  <a:extLst>
                    <a:ext uri="{9D8B030D-6E8A-4147-A177-3AD203B41FA5}">
                      <a16:colId xmlns:a16="http://schemas.microsoft.com/office/drawing/2014/main" val="20000"/>
                    </a:ext>
                  </a:extLst>
                </a:gridCol>
                <a:gridCol w="2277999">
                  <a:extLst>
                    <a:ext uri="{9D8B030D-6E8A-4147-A177-3AD203B41FA5}">
                      <a16:colId xmlns:a16="http://schemas.microsoft.com/office/drawing/2014/main" val="20001"/>
                    </a:ext>
                  </a:extLst>
                </a:gridCol>
                <a:gridCol w="6299961">
                  <a:extLst>
                    <a:ext uri="{9D8B030D-6E8A-4147-A177-3AD203B41FA5}">
                      <a16:colId xmlns:a16="http://schemas.microsoft.com/office/drawing/2014/main" val="20002"/>
                    </a:ext>
                  </a:extLst>
                </a:gridCol>
              </a:tblGrid>
              <a:tr h="489585">
                <a:tc gridSpan="3">
                  <a:txBody>
                    <a:bodyPr/>
                    <a:lstStyle/>
                    <a:p>
                      <a:pPr marL="0" marR="0" algn="ctr">
                        <a:lnSpc>
                          <a:spcPct val="115000"/>
                        </a:lnSpc>
                        <a:spcBef>
                          <a:spcPts val="0"/>
                        </a:spcBef>
                        <a:spcAft>
                          <a:spcPts val="600"/>
                        </a:spcAft>
                      </a:pPr>
                      <a:r>
                        <a:rPr lang="en-US" sz="2800" dirty="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dirty="0">
                          <a:solidFill>
                            <a:srgbClr val="0000FF"/>
                          </a:solidFill>
                          <a:effectLst/>
                          <a:latin typeface="Times New Roman" pitchFamily="18" charset="0"/>
                          <a:ea typeface="Arial" panose="020B0604020202020204" pitchFamily="34" charset="0"/>
                          <a:cs typeface="Times New Roman" pitchFamily="18" charset="0"/>
                        </a:rPr>
                        <a:t> HỌC TẬP (</a:t>
                      </a:r>
                      <a:r>
                        <a:rPr lang="en-US" sz="2800" baseline="0" dirty="0" err="1">
                          <a:solidFill>
                            <a:srgbClr val="0000FF"/>
                          </a:solidFill>
                          <a:effectLst/>
                          <a:latin typeface="Times New Roman" pitchFamily="18" charset="0"/>
                          <a:ea typeface="Arial" panose="020B0604020202020204" pitchFamily="34" charset="0"/>
                          <a:cs typeface="Times New Roman" pitchFamily="18" charset="0"/>
                        </a:rPr>
                        <a:t>cặp</a:t>
                      </a:r>
                      <a:r>
                        <a:rPr lang="en-US" sz="2800" baseline="0" dirty="0">
                          <a:solidFill>
                            <a:srgbClr val="0000FF"/>
                          </a:solidFill>
                          <a:effectLst/>
                          <a:latin typeface="Times New Roman" pitchFamily="18" charset="0"/>
                          <a:ea typeface="Arial" panose="020B0604020202020204" pitchFamily="34" charset="0"/>
                          <a:cs typeface="Times New Roman" pitchFamily="18" charset="0"/>
                        </a:rPr>
                        <a:t> </a:t>
                      </a:r>
                      <a:r>
                        <a:rPr lang="en-US" sz="2800" baseline="0" dirty="0" err="1">
                          <a:solidFill>
                            <a:srgbClr val="0000FF"/>
                          </a:solidFill>
                          <a:effectLst/>
                          <a:latin typeface="Times New Roman" pitchFamily="18" charset="0"/>
                          <a:ea typeface="Arial" panose="020B0604020202020204" pitchFamily="34" charset="0"/>
                          <a:cs typeface="Times New Roman" pitchFamily="18" charset="0"/>
                        </a:rPr>
                        <a:t>đôi</a:t>
                      </a:r>
                      <a:r>
                        <a:rPr lang="en-US" sz="2800" baseline="0" dirty="0">
                          <a:solidFill>
                            <a:srgbClr val="0000FF"/>
                          </a:solidFill>
                          <a:effectLst/>
                          <a:latin typeface="Times New Roman" pitchFamily="18" charset="0"/>
                          <a:ea typeface="Arial" panose="020B0604020202020204" pitchFamily="34" charset="0"/>
                          <a:cs typeface="Times New Roman" pitchFamily="18" charset="0"/>
                        </a:rPr>
                        <a:t>)</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526415">
                <a:tc>
                  <a:txBody>
                    <a:bodyPr/>
                    <a:lstStyle/>
                    <a:p>
                      <a:pPr marL="0" marR="0" algn="ctr">
                        <a:lnSpc>
                          <a:spcPct val="115000"/>
                        </a:lnSpc>
                        <a:spcBef>
                          <a:spcPts val="0"/>
                        </a:spcBef>
                        <a:spcAft>
                          <a:spcPts val="600"/>
                        </a:spcAft>
                      </a:pPr>
                      <a:r>
                        <a:rPr lang="en-US" sz="1400" kern="1200" dirty="0">
                          <a:solidFill>
                            <a:schemeClr val="tx1"/>
                          </a:solidFill>
                          <a:effectLst/>
                          <a:latin typeface="Times New Roman" pitchFamily="18" charset="0"/>
                          <a:ea typeface="+mn-ea"/>
                          <a:cs typeface="Times New Roman" pitchFamily="18" charset="0"/>
                        </a:rPr>
                        <a:t>Thông tin/</a:t>
                      </a:r>
                      <a:r>
                        <a:rPr lang="en-US" sz="1400" kern="1200" dirty="0" err="1">
                          <a:solidFill>
                            <a:schemeClr val="tx1"/>
                          </a:solidFill>
                          <a:effectLst/>
                          <a:latin typeface="Times New Roman" pitchFamily="18" charset="0"/>
                          <a:ea typeface="+mn-ea"/>
                          <a:cs typeface="Times New Roman" pitchFamily="18" charset="0"/>
                        </a:rPr>
                        <a:t>tình</a:t>
                      </a:r>
                      <a:r>
                        <a:rPr lang="en-US" sz="1400" kern="1200" dirty="0">
                          <a:solidFill>
                            <a:schemeClr val="tx1"/>
                          </a:solidFill>
                          <a:effectLst/>
                          <a:latin typeface="Times New Roman" pitchFamily="18" charset="0"/>
                          <a:ea typeface="+mn-ea"/>
                          <a:cs typeface="Times New Roman" pitchFamily="18" charset="0"/>
                        </a:rPr>
                        <a:t> </a:t>
                      </a:r>
                      <a:r>
                        <a:rPr lang="en-US" sz="1400" kern="1200" dirty="0" err="1">
                          <a:solidFill>
                            <a:schemeClr val="tx1"/>
                          </a:solidFill>
                          <a:effectLst/>
                          <a:latin typeface="Times New Roman" pitchFamily="18" charset="0"/>
                          <a:ea typeface="+mn-ea"/>
                          <a:cs typeface="Times New Roman" pitchFamily="18" charset="0"/>
                        </a:rPr>
                        <a:t>huống</a:t>
                      </a:r>
                      <a:endParaRPr lang="en-US" sz="1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1400" dirty="0">
                          <a:effectLst/>
                          <a:latin typeface="Times New Roman" pitchFamily="18" charset="0"/>
                          <a:ea typeface="Times New Roman"/>
                          <a:cs typeface="Times New Roman" pitchFamily="18" charset="0"/>
                        </a:rPr>
                        <a:t>Thực hiện</a:t>
                      </a:r>
                      <a:r>
                        <a:rPr lang="en-US" sz="1400" dirty="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đúng</a:t>
                      </a:r>
                      <a:r>
                        <a:rPr lang="vi-VN" sz="1400" dirty="0">
                          <a:effectLst/>
                          <a:latin typeface="Times New Roman" pitchFamily="18" charset="0"/>
                          <a:ea typeface="Times New Roman"/>
                          <a:cs typeface="Times New Roman" pitchFamily="18" charset="0"/>
                        </a:rPr>
                        <a:t> hoặc Ch</a:t>
                      </a:r>
                      <a:r>
                        <a:rPr lang="en-US" sz="1400" dirty="0" err="1">
                          <a:effectLst/>
                          <a:latin typeface="Times New Roman" pitchFamily="18" charset="0"/>
                          <a:ea typeface="Times New Roman"/>
                          <a:cs typeface="Times New Roman" pitchFamily="18" charset="0"/>
                        </a:rPr>
                        <a:t>ưa</a:t>
                      </a:r>
                      <a:r>
                        <a:rPr lang="vi-VN" sz="1400" dirty="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đúng</a:t>
                      </a:r>
                      <a:endParaRPr lang="en-US" sz="1400" dirty="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1400" dirty="0">
                          <a:effectLst/>
                          <a:latin typeface="Times New Roman" pitchFamily="18" charset="0"/>
                          <a:ea typeface="Times New Roman"/>
                          <a:cs typeface="Times New Roman" pitchFamily="18" charset="0"/>
                        </a:rPr>
                        <a:t>Giải thích</a:t>
                      </a:r>
                      <a:endParaRPr lang="en-US" sz="1400" dirty="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99144">
                <a:tc>
                  <a:txBody>
                    <a:bodyPr/>
                    <a:lstStyle/>
                    <a:p>
                      <a:pPr algn="just">
                        <a:lnSpc>
                          <a:spcPct val="115000"/>
                        </a:lnSpc>
                        <a:spcAft>
                          <a:spcPts val="400"/>
                        </a:spcAft>
                        <a:tabLst>
                          <a:tab pos="276225" algn="l"/>
                        </a:tabLst>
                      </a:pPr>
                      <a:r>
                        <a:rPr lang="en-US" sz="1400" dirty="0">
                          <a:effectLst/>
                          <a:latin typeface="Times New Roman" pitchFamily="18" charset="0"/>
                          <a:ea typeface="Arial"/>
                          <a:cs typeface="Times New Roman" pitchFamily="18" charset="0"/>
                        </a:rPr>
                        <a:t>1.</a:t>
                      </a:r>
                      <a:r>
                        <a:rPr lang="en-US" sz="1400" b="1" dirty="0">
                          <a:effectLst/>
                          <a:latin typeface="Times New Roman" pitchFamily="18" charset="0"/>
                          <a:ea typeface="Arial"/>
                          <a:cs typeface="Times New Roman" pitchFamily="18" charset="0"/>
                        </a:rPr>
                        <a:t>Hương </a:t>
                      </a:r>
                      <a:r>
                        <a:rPr lang="en-US" sz="1400" dirty="0" err="1">
                          <a:effectLst/>
                          <a:latin typeface="Times New Roman" pitchFamily="18" charset="0"/>
                          <a:ea typeface="Arial"/>
                          <a:cs typeface="Times New Roman" pitchFamily="18" charset="0"/>
                        </a:rPr>
                        <a:t>là</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học</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sinh</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lớp</a:t>
                      </a:r>
                      <a:r>
                        <a:rPr lang="en-US" sz="1400" dirty="0">
                          <a:effectLst/>
                          <a:latin typeface="Times New Roman" pitchFamily="18" charset="0"/>
                          <a:ea typeface="Arial"/>
                          <a:cs typeface="Times New Roman" pitchFamily="18" charset="0"/>
                        </a:rPr>
                        <a:t> 6, </a:t>
                      </a:r>
                      <a:r>
                        <a:rPr lang="en-US" sz="1400" dirty="0" err="1">
                          <a:effectLst/>
                          <a:latin typeface="Times New Roman" pitchFamily="18" charset="0"/>
                          <a:ea typeface="Arial"/>
                          <a:cs typeface="Times New Roman" pitchFamily="18" charset="0"/>
                        </a:rPr>
                        <a:t>ngoài</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việc</a:t>
                      </a:r>
                      <a:r>
                        <a:rPr lang="en-US" sz="1400"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học</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tốt</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bạn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còn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chăm</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chỉ</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lao</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động</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giúp</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đỡ</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bố</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mẹ</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làm</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việc</a:t>
                      </a:r>
                      <a:r>
                        <a:rPr lang="en-US" sz="1400" b="1"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nhà</a:t>
                      </a:r>
                      <a:endParaRPr lang="en-US" sz="1400" dirty="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200" dirty="0">
                        <a:effectLst/>
                        <a:latin typeface="Times New Roman" pitchFamily="18" charset="0"/>
                        <a:ea typeface="Courier New" panose="02070309020205020404" pitchFamily="49" charset="0"/>
                        <a:cs typeface="Times New Roman" pitchFamily="18" charset="0"/>
                      </a:endParaRPr>
                    </a:p>
                    <a:p>
                      <a:pPr marL="0" marR="0" algn="ctr">
                        <a:lnSpc>
                          <a:spcPct val="115000"/>
                        </a:lnSpc>
                        <a:spcBef>
                          <a:spcPts val="0"/>
                        </a:spcBef>
                        <a:spcAft>
                          <a:spcPts val="600"/>
                        </a:spcAft>
                      </a:pPr>
                      <a:endParaRPr lang="en-US" sz="1200" dirty="0">
                        <a:effectLst/>
                        <a:latin typeface="Times New Roman" pitchFamily="18" charset="0"/>
                        <a:ea typeface="Courier New" panose="02070309020205020404" pitchFamily="49" charset="0"/>
                        <a:cs typeface="Times New Roman" pitchFamily="18" charset="0"/>
                      </a:endParaRPr>
                    </a:p>
                    <a:p>
                      <a:pPr marL="0" marR="0" algn="ctr">
                        <a:lnSpc>
                          <a:spcPct val="115000"/>
                        </a:lnSpc>
                        <a:spcBef>
                          <a:spcPts val="0"/>
                        </a:spcBef>
                        <a:spcAft>
                          <a:spcPts val="600"/>
                        </a:spcAft>
                      </a:pPr>
                      <a:r>
                        <a:rPr lang="vi-VN" sz="1200" dirty="0">
                          <a:effectLst/>
                          <a:latin typeface="Times New Roman" pitchFamily="18" charset="0"/>
                          <a:ea typeface="Courier New" panose="02070309020205020404" pitchFamily="49" charset="0"/>
                          <a:cs typeface="Times New Roman" pitchFamily="18" charset="0"/>
                        </a:rPr>
                        <a:t> </a:t>
                      </a:r>
                      <a:r>
                        <a:rPr lang="en-US" sz="1200" dirty="0" err="1">
                          <a:effectLst/>
                          <a:latin typeface="Times New Roman" pitchFamily="18" charset="0"/>
                          <a:ea typeface="Courier New" panose="02070309020205020404" pitchFamily="49"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400" dirty="0">
                          <a:effectLst/>
                          <a:latin typeface="Times New Roman" pitchFamily="18" charset="0"/>
                          <a:ea typeface="Courier New" panose="02070309020205020404" pitchFamily="49" charset="0"/>
                          <a:cs typeface="Times New Roman" pitchFamily="18" charset="0"/>
                        </a:rPr>
                        <a:t> </a:t>
                      </a:r>
                      <a:r>
                        <a:rPr lang="vi-VN" sz="1400" kern="1200" dirty="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a:t>
                      </a: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37 </a:t>
                      </a:r>
                      <a:r>
                        <a:rPr lang="en-US" sz="1400" kern="1200" dirty="0" err="1">
                          <a:solidFill>
                            <a:srgbClr val="FF0000"/>
                          </a:solidFill>
                          <a:effectLst/>
                          <a:latin typeface="Times New Roman" pitchFamily="18" charset="0"/>
                          <a:ea typeface="+mn-ea"/>
                          <a:cs typeface="Times New Roman" pitchFamily="18" charset="0"/>
                        </a:rPr>
                        <a:t>luật</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trẻ</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em</a:t>
                      </a:r>
                      <a:r>
                        <a:rPr lang="en-US" sz="1400" kern="1200" dirty="0">
                          <a:solidFill>
                            <a:srgbClr val="FF0000"/>
                          </a:solidFill>
                          <a:effectLst/>
                          <a:latin typeface="Times New Roman" pitchFamily="18" charset="0"/>
                          <a:ea typeface="+mn-ea"/>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78856">
                <a:tc>
                  <a:txBody>
                    <a:bodyPr/>
                    <a:lstStyle/>
                    <a:p>
                      <a:pPr algn="just">
                        <a:lnSpc>
                          <a:spcPct val="115000"/>
                        </a:lnSpc>
                        <a:spcAft>
                          <a:spcPts val="400"/>
                        </a:spcAft>
                        <a:tabLst>
                          <a:tab pos="276225" algn="l"/>
                        </a:tabLst>
                      </a:pPr>
                      <a:r>
                        <a:rPr lang="en-US" sz="1400" b="1" dirty="0">
                          <a:effectLst/>
                          <a:latin typeface="Times New Roman" pitchFamily="18" charset="0"/>
                          <a:ea typeface="Arial"/>
                          <a:cs typeface="Times New Roman" pitchFamily="18" charset="0"/>
                        </a:rPr>
                        <a:t>2.Thấy </a:t>
                      </a:r>
                      <a:r>
                        <a:rPr lang="en-US" sz="1400" b="1" dirty="0" err="1">
                          <a:effectLst/>
                          <a:latin typeface="Times New Roman" pitchFamily="18" charset="0"/>
                          <a:ea typeface="Arial"/>
                          <a:cs typeface="Times New Roman" pitchFamily="18" charset="0"/>
                        </a:rPr>
                        <a:t>bác</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lao</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công</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đang</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quét</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dọn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sân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trường</a:t>
                      </a:r>
                      <a:r>
                        <a:rPr lang="en-US" sz="1400" b="1" dirty="0">
                          <a:effectLst/>
                          <a:latin typeface="Times New Roman" pitchFamily="18" charset="0"/>
                          <a:ea typeface="Arial"/>
                          <a:cs typeface="Times New Roman" pitchFamily="18" charset="0"/>
                        </a:rPr>
                        <a:t>, Bình </a:t>
                      </a:r>
                      <a:r>
                        <a:rPr lang="en-US" sz="1400" b="1" dirty="0" err="1">
                          <a:effectLst/>
                          <a:latin typeface="Times New Roman" pitchFamily="18" charset="0"/>
                          <a:ea typeface="Arial"/>
                          <a:cs typeface="Times New Roman" pitchFamily="18" charset="0"/>
                        </a:rPr>
                        <a:t>vứt</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luôn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vỏ</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hộp</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sữa</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xuống</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sân</a:t>
                      </a:r>
                      <a:r>
                        <a:rPr lang="en-US" sz="1400" b="1"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để</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bác</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dọn</a:t>
                      </a:r>
                      <a:r>
                        <a:rPr lang="en-US" sz="1400" dirty="0">
                          <a:effectLst/>
                          <a:latin typeface="Times New Roman" pitchFamily="18" charset="0"/>
                          <a:ea typeface="Arial"/>
                          <a:cs typeface="Times New Roman" pitchFamily="18" charset="0"/>
                        </a:rPr>
                        <a:t>.</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100" dirty="0">
                        <a:effectLst/>
                        <a:latin typeface="Times New Roman" pitchFamily="18" charset="0"/>
                        <a:ea typeface="Arial" panose="020B0604020202020204" pitchFamily="34" charset="0"/>
                        <a:cs typeface="Times New Roman" pitchFamily="18" charset="0"/>
                      </a:endParaRPr>
                    </a:p>
                    <a:p>
                      <a:pPr marL="0" marR="0" algn="ctr">
                        <a:lnSpc>
                          <a:spcPct val="115000"/>
                        </a:lnSpc>
                        <a:spcBef>
                          <a:spcPts val="0"/>
                        </a:spcBef>
                        <a:spcAft>
                          <a:spcPts val="600"/>
                        </a:spcAft>
                      </a:pPr>
                      <a:r>
                        <a:rPr lang="en-US" sz="1100" dirty="0" err="1">
                          <a:effectLst/>
                          <a:latin typeface="Times New Roman" pitchFamily="18" charset="0"/>
                          <a:ea typeface="Arial" panose="020B0604020202020204" pitchFamily="34" charset="0"/>
                          <a:cs typeface="Times New Roman" pitchFamily="18" charset="0"/>
                        </a:rPr>
                        <a:t>Chưa</a:t>
                      </a:r>
                      <a:r>
                        <a:rPr lang="en-US" sz="1100" baseline="0" dirty="0">
                          <a:effectLst/>
                          <a:latin typeface="Times New Roman" pitchFamily="18" charset="0"/>
                          <a:ea typeface="Arial" panose="020B0604020202020204" pitchFamily="34" charset="0"/>
                          <a:cs typeface="Times New Roman" pitchFamily="18" charset="0"/>
                        </a:rPr>
                        <a:t> </a:t>
                      </a:r>
                      <a:r>
                        <a:rPr lang="en-US" sz="1100" baseline="0" dirty="0" err="1">
                          <a:effectLst/>
                          <a:latin typeface="Times New Roman" pitchFamily="18" charset="0"/>
                          <a:ea typeface="Arial" panose="020B0604020202020204" pitchFamily="34"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400" kern="1200" dirty="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a:t>
                      </a: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46 </a:t>
                      </a:r>
                      <a:r>
                        <a:rPr lang="en-US" sz="1400" kern="1200" dirty="0" err="1">
                          <a:solidFill>
                            <a:srgbClr val="FF0000"/>
                          </a:solidFill>
                          <a:effectLst/>
                          <a:latin typeface="Times New Roman" pitchFamily="18" charset="0"/>
                          <a:ea typeface="+mn-ea"/>
                          <a:cs typeface="Times New Roman" pitchFamily="18" charset="0"/>
                        </a:rPr>
                        <a:t>Hiến</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pháp</a:t>
                      </a:r>
                      <a:r>
                        <a:rPr lang="en-US" sz="1400" kern="1200" dirty="0">
                          <a:solidFill>
                            <a:srgbClr val="FF0000"/>
                          </a:solidFill>
                          <a:effectLst/>
                          <a:latin typeface="Times New Roman" pitchFamily="18" charset="0"/>
                          <a:ea typeface="+mn-ea"/>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2000">
                <a:tc>
                  <a:txBody>
                    <a:bodyPr/>
                    <a:lstStyle/>
                    <a:p>
                      <a:pPr algn="just">
                        <a:lnSpc>
                          <a:spcPct val="115000"/>
                        </a:lnSpc>
                        <a:spcAft>
                          <a:spcPts val="400"/>
                        </a:spcAft>
                        <a:tabLst>
                          <a:tab pos="276225" algn="l"/>
                        </a:tabLst>
                      </a:pPr>
                      <a:r>
                        <a:rPr lang="en-US" sz="1400" dirty="0">
                          <a:effectLst/>
                          <a:latin typeface="Times New Roman" pitchFamily="18" charset="0"/>
                          <a:ea typeface="Arial"/>
                          <a:cs typeface="Times New Roman" pitchFamily="18" charset="0"/>
                        </a:rPr>
                        <a:t>3. </a:t>
                      </a:r>
                      <a:r>
                        <a:rPr lang="en-US" sz="1400" b="1" dirty="0" err="1">
                          <a:effectLst/>
                          <a:latin typeface="Times New Roman" pitchFamily="18" charset="0"/>
                          <a:ea typeface="Arial"/>
                          <a:cs typeface="Times New Roman" pitchFamily="18" charset="0"/>
                        </a:rPr>
                        <a:t>Biết</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Phương</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định</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bóc</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thư</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của</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bạn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khác</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để</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xem</a:t>
                      </a:r>
                      <a:r>
                        <a:rPr lang="en-US" sz="1400" dirty="0">
                          <a:effectLst/>
                          <a:latin typeface="Times New Roman" pitchFamily="18" charset="0"/>
                          <a:ea typeface="Arial"/>
                          <a:cs typeface="Times New Roman" pitchFamily="18" charset="0"/>
                        </a:rPr>
                        <a:t>, Minh </a:t>
                      </a:r>
                      <a:r>
                        <a:rPr lang="en-US" sz="1400" dirty="0" err="1">
                          <a:effectLst/>
                          <a:latin typeface="Times New Roman" pitchFamily="18" charset="0"/>
                          <a:ea typeface="Arial"/>
                          <a:cs typeface="Times New Roman" pitchFamily="18" charset="0"/>
                        </a:rPr>
                        <a:t>đã</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khuyên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Phương</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không</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nên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làm</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như</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vậy</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vì</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sẽ</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xâm</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phạm</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quyền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bí</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mật</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thư</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tín</a:t>
                      </a:r>
                      <a:r>
                        <a:rPr lang="en-US" sz="1400" dirty="0">
                          <a:effectLst/>
                          <a:latin typeface="Times New Roman" pitchFamily="18" charset="0"/>
                          <a:ea typeface="Arial"/>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100" dirty="0">
                        <a:effectLst/>
                        <a:latin typeface="Times New Roman" pitchFamily="18" charset="0"/>
                        <a:ea typeface="Arial" panose="020B0604020202020204" pitchFamily="34" charset="0"/>
                        <a:cs typeface="Times New Roman" pitchFamily="18" charset="0"/>
                      </a:endParaRPr>
                    </a:p>
                    <a:p>
                      <a:pPr marL="0" marR="0" algn="ctr">
                        <a:lnSpc>
                          <a:spcPct val="115000"/>
                        </a:lnSpc>
                        <a:spcBef>
                          <a:spcPts val="0"/>
                        </a:spcBef>
                        <a:spcAft>
                          <a:spcPts val="600"/>
                        </a:spcAft>
                      </a:pPr>
                      <a:r>
                        <a:rPr lang="en-US" sz="1100" dirty="0" err="1">
                          <a:effectLst/>
                          <a:latin typeface="Times New Roman" pitchFamily="18" charset="0"/>
                          <a:ea typeface="Arial" panose="020B0604020202020204" pitchFamily="34" charset="0"/>
                          <a:cs typeface="Times New Roman" pitchFamily="18" charset="0"/>
                        </a:rPr>
                        <a:t>Chưa</a:t>
                      </a:r>
                      <a:r>
                        <a:rPr lang="en-US" sz="1100" baseline="0" dirty="0">
                          <a:effectLst/>
                          <a:latin typeface="Times New Roman" pitchFamily="18" charset="0"/>
                          <a:ea typeface="Arial" panose="020B0604020202020204" pitchFamily="34" charset="0"/>
                          <a:cs typeface="Times New Roman" pitchFamily="18" charset="0"/>
                        </a:rPr>
                        <a:t> </a:t>
                      </a:r>
                      <a:r>
                        <a:rPr lang="en-US" sz="1100" baseline="0" dirty="0" err="1">
                          <a:effectLst/>
                          <a:latin typeface="Times New Roman" pitchFamily="18" charset="0"/>
                          <a:ea typeface="Arial" panose="020B0604020202020204" pitchFamily="34"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400" kern="1200" dirty="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21  </a:t>
                      </a:r>
                      <a:r>
                        <a:rPr lang="en-US" sz="1400" kern="1200" dirty="0" err="1">
                          <a:solidFill>
                            <a:srgbClr val="FF0000"/>
                          </a:solidFill>
                          <a:effectLst/>
                          <a:latin typeface="Times New Roman" pitchFamily="18" charset="0"/>
                          <a:ea typeface="+mn-ea"/>
                          <a:cs typeface="Times New Roman" pitchFamily="18" charset="0"/>
                        </a:rPr>
                        <a:t>Hiến</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pháp</a:t>
                      </a:r>
                      <a:r>
                        <a:rPr lang="en-US" sz="1400" kern="1200" dirty="0">
                          <a:solidFill>
                            <a:srgbClr val="FF0000"/>
                          </a:solidFill>
                          <a:effectLst/>
                          <a:latin typeface="Times New Roman" pitchFamily="18" charset="0"/>
                          <a:ea typeface="+mn-ea"/>
                          <a:cs typeface="Times New Roman" pitchFamily="18" charset="0"/>
                        </a:rPr>
                        <a:t>)</a:t>
                      </a:r>
                      <a:endParaRPr lang="en-US" sz="14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8634">
                <a:tc>
                  <a:txBody>
                    <a:bodyPr/>
                    <a:lstStyle/>
                    <a:p>
                      <a:pPr>
                        <a:lnSpc>
                          <a:spcPct val="107000"/>
                        </a:lnSpc>
                        <a:spcAft>
                          <a:spcPts val="0"/>
                        </a:spcAft>
                      </a:pPr>
                      <a:r>
                        <a:rPr lang="en-US" sz="1400" dirty="0">
                          <a:effectLst/>
                          <a:latin typeface="Times New Roman" pitchFamily="18" charset="0"/>
                          <a:ea typeface="Times New Roman"/>
                          <a:cs typeface="Times New Roman" pitchFamily="18" charset="0"/>
                        </a:rPr>
                        <a:t>4</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Ngày</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nào</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bố</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mẹ</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cũng</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phải</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nhắc</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Thắng</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học</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bài</a:t>
                      </a:r>
                      <a:r>
                        <a:rPr lang="en-US" sz="1400" b="1" dirty="0">
                          <a:effectLst/>
                          <a:latin typeface="Times New Roman" pitchFamily="18" charset="0"/>
                          <a:ea typeface="Times New Roman"/>
                          <a:cs typeface="Times New Roman" pitchFamily="18" charset="0"/>
                        </a:rPr>
                        <a:t> </a:t>
                      </a:r>
                      <a:r>
                        <a:rPr lang="en-US" sz="1400" b="1">
                          <a:effectLst/>
                          <a:latin typeface="Times New Roman" pitchFamily="18" charset="0"/>
                          <a:ea typeface="Times New Roman"/>
                          <a:cs typeface="Times New Roman" pitchFamily="18" charset="0"/>
                        </a:rPr>
                        <a:t>nhưng</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bạn</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chỉ</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ôn</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bài</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khi</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sắp</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tới</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kì</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kiểm</a:t>
                      </a:r>
                      <a:r>
                        <a:rPr lang="en-US" sz="1400" b="1" dirty="0">
                          <a:effectLst/>
                          <a:latin typeface="Times New Roman" pitchFamily="18" charset="0"/>
                          <a:ea typeface="Times New Roman"/>
                          <a:cs typeface="Times New Roman" pitchFamily="18" charset="0"/>
                        </a:rPr>
                        <a:t> </a:t>
                      </a:r>
                      <a:r>
                        <a:rPr lang="en-US" sz="1400" b="1" dirty="0" err="1">
                          <a:effectLst/>
                          <a:latin typeface="Times New Roman" pitchFamily="18" charset="0"/>
                          <a:ea typeface="Times New Roman"/>
                          <a:cs typeface="Times New Roman" pitchFamily="18" charset="0"/>
                        </a:rPr>
                        <a:t>tra</a:t>
                      </a:r>
                      <a:r>
                        <a:rPr lang="en-US" sz="1400" b="1" dirty="0">
                          <a:effectLst/>
                          <a:latin typeface="Times New Roman" pitchFamily="18" charset="0"/>
                          <a:ea typeface="Times New Roman"/>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100" dirty="0">
                        <a:effectLst/>
                        <a:latin typeface="Times New Roman" pitchFamily="18" charset="0"/>
                        <a:ea typeface="Arial" panose="020B0604020202020204" pitchFamily="34" charset="0"/>
                        <a:cs typeface="Times New Roman" pitchFamily="18" charset="0"/>
                      </a:endParaRPr>
                    </a:p>
                    <a:p>
                      <a:pPr marL="0" marR="0" algn="ctr">
                        <a:lnSpc>
                          <a:spcPct val="115000"/>
                        </a:lnSpc>
                        <a:spcBef>
                          <a:spcPts val="0"/>
                        </a:spcBef>
                        <a:spcAft>
                          <a:spcPts val="600"/>
                        </a:spcAft>
                      </a:pPr>
                      <a:r>
                        <a:rPr lang="en-US" sz="1100" dirty="0">
                          <a:effectLst/>
                          <a:latin typeface="Times New Roman" pitchFamily="18" charset="0"/>
                          <a:ea typeface="Arial" panose="020B0604020202020204" pitchFamily="34" charset="0"/>
                          <a:cs typeface="Times New Roman" pitchFamily="18" charset="0"/>
                        </a:rPr>
                        <a:t>Chua </a:t>
                      </a:r>
                      <a:r>
                        <a:rPr lang="en-US" sz="1100" dirty="0" err="1">
                          <a:effectLst/>
                          <a:latin typeface="Times New Roman" pitchFamily="18" charset="0"/>
                          <a:ea typeface="Arial" panose="020B0604020202020204" pitchFamily="34"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400" kern="1200" dirty="0">
                          <a:solidFill>
                            <a:schemeClr val="tx1"/>
                          </a:solidFill>
                          <a:effectLst/>
                          <a:latin typeface="Times New Roman" pitchFamily="18" charset="0"/>
                          <a:ea typeface="+mn-ea"/>
                          <a:cs typeface="Times New Roman" pitchFamily="18" charset="0"/>
                        </a:rPr>
                        <a:t>4/</a:t>
                      </a:r>
                      <a:r>
                        <a:rPr lang="vi-VN" sz="1400" kern="1200" dirty="0">
                          <a:solidFill>
                            <a:schemeClr val="tx1"/>
                          </a:solidFill>
                          <a:effectLst/>
                          <a:latin typeface="Times New Roman" pitchFamily="18" charset="0"/>
                          <a:ea typeface="+mn-ea"/>
                          <a:cs typeface="Times New Roman" pitchFamily="18" charset="0"/>
                        </a:rPr>
                        <a:t>Học tập, rèn luyện, giữ gìn nền nếp gia đình,</a:t>
                      </a: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37 </a:t>
                      </a:r>
                      <a:r>
                        <a:rPr lang="en-US" sz="1400" kern="1200" dirty="0" err="1">
                          <a:solidFill>
                            <a:srgbClr val="FF0000"/>
                          </a:solidFill>
                          <a:effectLst/>
                          <a:latin typeface="Times New Roman" pitchFamily="18" charset="0"/>
                          <a:ea typeface="+mn-ea"/>
                          <a:cs typeface="Times New Roman" pitchFamily="18" charset="0"/>
                        </a:rPr>
                        <a:t>luật</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trẻ</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em</a:t>
                      </a:r>
                      <a:r>
                        <a:rPr lang="en-US" sz="1400" kern="1200" dirty="0">
                          <a:solidFill>
                            <a:srgbClr val="FF0000"/>
                          </a:solidFill>
                          <a:effectLst/>
                          <a:latin typeface="Times New Roman" pitchFamily="18" charset="0"/>
                          <a:ea typeface="+mn-ea"/>
                          <a:cs typeface="Times New Roman" pitchFamily="18" charset="0"/>
                        </a:rPr>
                        <a:t>)</a:t>
                      </a:r>
                      <a:endParaRPr lang="en-US" sz="14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27206">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100" dirty="0">
                        <a:effectLst/>
                        <a:latin typeface="Times New Roman" pitchFamily="18" charset="0"/>
                        <a:ea typeface="Arial" panose="020B0604020202020204" pitchFamily="34" charset="0"/>
                        <a:cs typeface="Times New Roman" pitchFamily="18" charset="0"/>
                      </a:endParaRPr>
                    </a:p>
                    <a:p>
                      <a:pPr marL="0" marR="0" algn="ctr">
                        <a:lnSpc>
                          <a:spcPct val="115000"/>
                        </a:lnSpc>
                        <a:spcBef>
                          <a:spcPts val="0"/>
                        </a:spcBef>
                        <a:spcAft>
                          <a:spcPts val="600"/>
                        </a:spcAft>
                      </a:pPr>
                      <a:r>
                        <a:rPr lang="en-US" sz="1100" dirty="0" err="1">
                          <a:effectLst/>
                          <a:latin typeface="Times New Roman" pitchFamily="18" charset="0"/>
                          <a:ea typeface="Arial" panose="020B0604020202020204" pitchFamily="34" charset="0"/>
                          <a:cs typeface="Times New Roman" pitchFamily="18" charset="0"/>
                        </a:rPr>
                        <a:t>Chưa</a:t>
                      </a:r>
                      <a:r>
                        <a:rPr lang="en-US" sz="1100" baseline="0" dirty="0">
                          <a:effectLst/>
                          <a:latin typeface="Times New Roman" pitchFamily="18" charset="0"/>
                          <a:ea typeface="Arial" panose="020B0604020202020204" pitchFamily="34" charset="0"/>
                          <a:cs typeface="Times New Roman" pitchFamily="18" charset="0"/>
                        </a:rPr>
                        <a:t> </a:t>
                      </a:r>
                      <a:r>
                        <a:rPr lang="en-US" sz="1100" baseline="0" dirty="0" err="1">
                          <a:effectLst/>
                          <a:latin typeface="Times New Roman" pitchFamily="18" charset="0"/>
                          <a:ea typeface="Arial" panose="020B0604020202020204" pitchFamily="34"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400" kern="1200" dirty="0">
                          <a:solidFill>
                            <a:schemeClr val="tx1"/>
                          </a:solidFill>
                          <a:effectLst/>
                          <a:latin typeface="Times New Roman" pitchFamily="18" charset="0"/>
                          <a:ea typeface="+mn-ea"/>
                          <a:cs typeface="Times New Roman" pitchFamily="18" charset="0"/>
                        </a:rPr>
                        <a:t>5/ Nghiêm cấm xâm hại, hành hạ, ngược đãi trẻ em</a:t>
                      </a: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37 </a:t>
                      </a:r>
                      <a:r>
                        <a:rPr lang="en-US" sz="1400" kern="1200" dirty="0" err="1">
                          <a:solidFill>
                            <a:srgbClr val="FF0000"/>
                          </a:solidFill>
                          <a:effectLst/>
                          <a:latin typeface="Times New Roman" pitchFamily="18" charset="0"/>
                          <a:ea typeface="+mn-ea"/>
                          <a:cs typeface="Times New Roman" pitchFamily="18" charset="0"/>
                        </a:rPr>
                        <a:t>luật</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trẻ</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em</a:t>
                      </a:r>
                      <a:r>
                        <a:rPr lang="en-US" sz="1400" kern="1200" dirty="0">
                          <a:solidFill>
                            <a:srgbClr val="FF0000"/>
                          </a:solidFill>
                          <a:effectLst/>
                          <a:latin typeface="Times New Roman" pitchFamily="18" charset="0"/>
                          <a:ea typeface="+mn-ea"/>
                          <a:cs typeface="Times New Roman" pitchFamily="18" charset="0"/>
                        </a:rPr>
                        <a:t>)</a:t>
                      </a:r>
                      <a:endParaRPr lang="en-US" sz="14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1252">
                <a:tc>
                  <a:txBody>
                    <a:bodyPr/>
                    <a:lstStyle/>
                    <a:p>
                      <a:pPr algn="just">
                        <a:lnSpc>
                          <a:spcPct val="115000"/>
                        </a:lnSpc>
                        <a:spcAft>
                          <a:spcPts val="500"/>
                        </a:spcAft>
                        <a:tabLst>
                          <a:tab pos="424180" algn="l"/>
                        </a:tabLst>
                      </a:pPr>
                      <a:r>
                        <a:rPr lang="en-US" sz="1400" dirty="0">
                          <a:effectLst/>
                          <a:latin typeface="Times New Roman" pitchFamily="18" charset="0"/>
                          <a:ea typeface="Arial"/>
                          <a:cs typeface="Times New Roman" pitchFamily="18" charset="0"/>
                        </a:rPr>
                        <a:t>6</a:t>
                      </a:r>
                      <a:r>
                        <a:rPr lang="en-US" sz="1400" b="1" dirty="0">
                          <a:effectLst/>
                          <a:latin typeface="Times New Roman" pitchFamily="18" charset="0"/>
                          <a:ea typeface="Arial"/>
                          <a:cs typeface="Times New Roman" pitchFamily="18" charset="0"/>
                        </a:rPr>
                        <a:t>. Gia </a:t>
                      </a:r>
                      <a:r>
                        <a:rPr lang="en-US" sz="1400" b="1" dirty="0" err="1">
                          <a:effectLst/>
                          <a:latin typeface="Times New Roman" pitchFamily="18" charset="0"/>
                          <a:ea typeface="Arial"/>
                          <a:cs typeface="Times New Roman" pitchFamily="18" charset="0"/>
                        </a:rPr>
                        <a:t>đình</a:t>
                      </a:r>
                      <a:r>
                        <a:rPr lang="en-US" sz="1400" b="1" dirty="0">
                          <a:effectLst/>
                          <a:latin typeface="Times New Roman" pitchFamily="18" charset="0"/>
                          <a:ea typeface="Arial"/>
                          <a:cs typeface="Times New Roman" pitchFamily="18" charset="0"/>
                        </a:rPr>
                        <a:t> Liên </a:t>
                      </a:r>
                      <a:r>
                        <a:rPr lang="en-US" sz="1400" b="1" dirty="0" err="1">
                          <a:effectLst/>
                          <a:latin typeface="Times New Roman" pitchFamily="18" charset="0"/>
                          <a:ea typeface="Arial"/>
                          <a:cs typeface="Times New Roman" pitchFamily="18" charset="0"/>
                        </a:rPr>
                        <a:t>tìm</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mọi</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cách</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để</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anh</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trai</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không</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phải</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thực</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hiện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nghĩa</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vụ</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quân</a:t>
                      </a:r>
                      <a:r>
                        <a:rPr lang="en-US" sz="1400" b="1" dirty="0">
                          <a:effectLst/>
                          <a:latin typeface="Times New Roman" pitchFamily="18" charset="0"/>
                          <a:ea typeface="Arial"/>
                          <a:cs typeface="Times New Roman" pitchFamily="18" charset="0"/>
                        </a:rPr>
                        <a:t> </a:t>
                      </a:r>
                      <a:r>
                        <a:rPr lang="en-US" sz="1400" b="1" dirty="0" err="1">
                          <a:effectLst/>
                          <a:latin typeface="Times New Roman" pitchFamily="18" charset="0"/>
                          <a:ea typeface="Arial"/>
                          <a:cs typeface="Times New Roman" pitchFamily="18" charset="0"/>
                        </a:rPr>
                        <a:t>sự</a:t>
                      </a:r>
                      <a:r>
                        <a:rPr lang="en-US" sz="1400" b="1"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Biết</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chuyện</a:t>
                      </a:r>
                      <a:r>
                        <a:rPr lang="en-US" sz="1400" dirty="0">
                          <a:effectLst/>
                          <a:latin typeface="Times New Roman" pitchFamily="18" charset="0"/>
                          <a:ea typeface="Arial"/>
                          <a:cs typeface="Times New Roman" pitchFamily="18" charset="0"/>
                        </a:rPr>
                        <a:t>, Liên </a:t>
                      </a:r>
                      <a:r>
                        <a:rPr lang="en-US" sz="1400" dirty="0" err="1">
                          <a:effectLst/>
                          <a:latin typeface="Times New Roman" pitchFamily="18" charset="0"/>
                          <a:ea typeface="Arial"/>
                          <a:cs typeface="Times New Roman" pitchFamily="18" charset="0"/>
                        </a:rPr>
                        <a:t>không</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tán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thành</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và</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khuyên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anh</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nên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thực</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hiện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nghĩa</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vụ</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quân</a:t>
                      </a:r>
                      <a:r>
                        <a:rPr lang="en-US" sz="1400" dirty="0">
                          <a:effectLst/>
                          <a:latin typeface="Times New Roman" pitchFamily="18" charset="0"/>
                          <a:ea typeface="Arial"/>
                          <a:cs typeface="Times New Roman" pitchFamily="18" charset="0"/>
                        </a:rPr>
                        <a:t> </a:t>
                      </a:r>
                      <a:r>
                        <a:rPr lang="en-US" sz="1400" dirty="0" err="1">
                          <a:effectLst/>
                          <a:latin typeface="Times New Roman" pitchFamily="18" charset="0"/>
                          <a:ea typeface="Arial"/>
                          <a:cs typeface="Times New Roman" pitchFamily="18" charset="0"/>
                        </a:rPr>
                        <a:t>sự</a:t>
                      </a:r>
                      <a:r>
                        <a:rPr lang="en-US" sz="1400" dirty="0">
                          <a:effectLst/>
                          <a:latin typeface="Times New Roman" pitchFamily="18" charset="0"/>
                          <a:ea typeface="Arial"/>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100" dirty="0">
                        <a:effectLst/>
                        <a:latin typeface="Times New Roman" pitchFamily="18" charset="0"/>
                        <a:ea typeface="Arial" panose="020B0604020202020204" pitchFamily="34" charset="0"/>
                        <a:cs typeface="Times New Roman" pitchFamily="18" charset="0"/>
                      </a:endParaRPr>
                    </a:p>
                    <a:p>
                      <a:pPr marL="0" marR="0" algn="ctr">
                        <a:lnSpc>
                          <a:spcPct val="115000"/>
                        </a:lnSpc>
                        <a:spcBef>
                          <a:spcPts val="0"/>
                        </a:spcBef>
                        <a:spcAft>
                          <a:spcPts val="600"/>
                        </a:spcAft>
                      </a:pPr>
                      <a:r>
                        <a:rPr lang="en-US" sz="1100" dirty="0" err="1">
                          <a:effectLst/>
                          <a:latin typeface="Times New Roman" pitchFamily="18" charset="0"/>
                          <a:ea typeface="Arial" panose="020B0604020202020204" pitchFamily="34" charset="0"/>
                          <a:cs typeface="Times New Roman" pitchFamily="18" charset="0"/>
                        </a:rPr>
                        <a:t>Chưa</a:t>
                      </a:r>
                      <a:r>
                        <a:rPr lang="en-US" sz="1100" baseline="0" dirty="0">
                          <a:effectLst/>
                          <a:latin typeface="Times New Roman" pitchFamily="18" charset="0"/>
                          <a:ea typeface="Arial" panose="020B0604020202020204" pitchFamily="34" charset="0"/>
                          <a:cs typeface="Times New Roman" pitchFamily="18" charset="0"/>
                        </a:rPr>
                        <a:t> </a:t>
                      </a:r>
                      <a:r>
                        <a:rPr lang="en-US" sz="1100" baseline="0" dirty="0" err="1">
                          <a:effectLst/>
                          <a:latin typeface="Times New Roman" pitchFamily="18" charset="0"/>
                          <a:ea typeface="Arial" panose="020B0604020202020204" pitchFamily="34"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400" kern="1200" dirty="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a:t>
                      </a:r>
                      <a:endParaRPr lang="en-US" sz="1400" kern="1200" dirty="0">
                        <a:solidFill>
                          <a:schemeClr val="tx1"/>
                        </a:solidFill>
                        <a:effectLst/>
                        <a:latin typeface="Times New Roman" pitchFamily="18" charset="0"/>
                        <a:ea typeface="+mn-ea"/>
                        <a:cs typeface="Times New Roman" pitchFamily="18" charset="0"/>
                      </a:endParaRPr>
                    </a:p>
                    <a:p>
                      <a:pPr marL="0" marR="0" algn="just">
                        <a:lnSpc>
                          <a:spcPct val="115000"/>
                        </a:lnSpc>
                        <a:spcBef>
                          <a:spcPts val="0"/>
                        </a:spcBef>
                        <a:spcAft>
                          <a:spcPts val="600"/>
                        </a:spcAft>
                      </a:pP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15 </a:t>
                      </a:r>
                      <a:r>
                        <a:rPr lang="en-US" sz="1400" kern="1200" dirty="0" err="1">
                          <a:solidFill>
                            <a:srgbClr val="FF0000"/>
                          </a:solidFill>
                          <a:effectLst/>
                          <a:latin typeface="Times New Roman" pitchFamily="18" charset="0"/>
                          <a:ea typeface="+mn-ea"/>
                          <a:cs typeface="Times New Roman" pitchFamily="18" charset="0"/>
                        </a:rPr>
                        <a:t>Hiến</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pháp</a:t>
                      </a:r>
                      <a:r>
                        <a:rPr lang="en-US" sz="1400" kern="1200" dirty="0">
                          <a:solidFill>
                            <a:srgbClr val="FF0000"/>
                          </a:solidFill>
                          <a:effectLst/>
                          <a:latin typeface="Times New Roman" pitchFamily="18" charset="0"/>
                          <a:ea typeface="+mn-ea"/>
                          <a:cs typeface="Times New Roman" pitchFamily="18" charset="0"/>
                        </a:rPr>
                        <a:t>)</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07584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endParaRPr lang="en-US" sz="1200" dirty="0">
                        <a:effectLst/>
                        <a:latin typeface="Times New Roman" pitchFamily="18" charset="0"/>
                        <a:ea typeface="Courier New" panose="02070309020205020404" pitchFamily="49" charset="0"/>
                        <a:cs typeface="Times New Roman" pitchFamily="18" charset="0"/>
                      </a:endParaRPr>
                    </a:p>
                    <a:p>
                      <a:pPr marL="0" marR="0" algn="ctr">
                        <a:lnSpc>
                          <a:spcPct val="115000"/>
                        </a:lnSpc>
                        <a:spcBef>
                          <a:spcPts val="0"/>
                        </a:spcBef>
                        <a:spcAft>
                          <a:spcPts val="600"/>
                        </a:spcAft>
                      </a:pPr>
                      <a:r>
                        <a:rPr lang="vi-VN" sz="1200" dirty="0">
                          <a:effectLst/>
                          <a:latin typeface="Times New Roman" pitchFamily="18" charset="0"/>
                          <a:ea typeface="Courier New" panose="02070309020205020404" pitchFamily="49" charset="0"/>
                          <a:cs typeface="Times New Roman" pitchFamily="18" charset="0"/>
                        </a:rPr>
                        <a:t> </a:t>
                      </a:r>
                      <a:r>
                        <a:rPr lang="en-US" sz="1200" dirty="0" err="1">
                          <a:effectLst/>
                          <a:latin typeface="Times New Roman" pitchFamily="18" charset="0"/>
                          <a:ea typeface="Courier New" panose="02070309020205020404" pitchFamily="49" charset="0"/>
                          <a:cs typeface="Times New Roman" pitchFamily="18" charset="0"/>
                        </a:rPr>
                        <a:t>Chưa</a:t>
                      </a:r>
                      <a:r>
                        <a:rPr lang="en-US" sz="1200" dirty="0">
                          <a:effectLst/>
                          <a:latin typeface="Times New Roman" pitchFamily="18" charset="0"/>
                          <a:ea typeface="Courier New" panose="02070309020205020404" pitchFamily="49" charset="0"/>
                          <a:cs typeface="Times New Roman" pitchFamily="18" charset="0"/>
                        </a:rPr>
                        <a:t> </a:t>
                      </a:r>
                      <a:r>
                        <a:rPr lang="en-US" sz="1200" dirty="0" err="1">
                          <a:effectLst/>
                          <a:latin typeface="Times New Roman" pitchFamily="18" charset="0"/>
                          <a:ea typeface="Courier New" panose="02070309020205020404" pitchFamily="49"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400" dirty="0">
                          <a:effectLst/>
                          <a:latin typeface="Times New Roman" pitchFamily="18" charset="0"/>
                          <a:ea typeface="Courier New" panose="02070309020205020404" pitchFamily="49" charset="0"/>
                          <a:cs typeface="Times New Roman" pitchFamily="18" charset="0"/>
                        </a:rPr>
                        <a:t> </a:t>
                      </a:r>
                      <a:r>
                        <a:rPr lang="vi-VN" sz="1400" kern="1200" dirty="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400" kern="1200" dirty="0">
                          <a:solidFill>
                            <a:schemeClr val="tx1"/>
                          </a:solidFill>
                          <a:effectLst/>
                          <a:latin typeface="Times New Roman" pitchFamily="18" charset="0"/>
                          <a:ea typeface="+mn-ea"/>
                          <a:cs typeface="Times New Roman" pitchFamily="18" charset="0"/>
                        </a:rPr>
                        <a:t> </a:t>
                      </a:r>
                      <a:r>
                        <a:rPr lang="vi-VN" sz="1400" kern="1200" dirty="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a:t>
                      </a: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39 </a:t>
                      </a:r>
                      <a:r>
                        <a:rPr lang="en-US" sz="1400" kern="1200" dirty="0" err="1">
                          <a:solidFill>
                            <a:srgbClr val="FF0000"/>
                          </a:solidFill>
                          <a:effectLst/>
                          <a:latin typeface="Times New Roman" pitchFamily="18" charset="0"/>
                          <a:ea typeface="+mn-ea"/>
                          <a:cs typeface="Times New Roman" pitchFamily="18" charset="0"/>
                        </a:rPr>
                        <a:t>quyền</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học</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tập</a:t>
                      </a:r>
                      <a:r>
                        <a:rPr lang="en-US" sz="1400" kern="1200" dirty="0">
                          <a:solidFill>
                            <a:srgbClr val="FF0000"/>
                          </a:solidFill>
                          <a:effectLst/>
                          <a:latin typeface="Times New Roman" pitchFamily="18" charset="0"/>
                          <a:ea typeface="+mn-ea"/>
                          <a:cs typeface="Times New Roman" pitchFamily="18" charset="0"/>
                        </a:rPr>
                        <a:t>)</a:t>
                      </a:r>
                      <a:endParaRPr lang="en-US" sz="1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763307">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dirty="0">
                          <a:effectLst/>
                          <a:latin typeface="Times New Roman" pitchFamily="18" charset="0"/>
                          <a:ea typeface="Courier New" panose="02070309020205020404" pitchFamily="49" charset="0"/>
                          <a:cs typeface="Times New Roman" pitchFamily="18" charset="0"/>
                        </a:rPr>
                        <a:t> </a:t>
                      </a:r>
                      <a:r>
                        <a:rPr lang="en-US" sz="1200" dirty="0" err="1">
                          <a:effectLst/>
                          <a:latin typeface="Times New Roman" pitchFamily="18" charset="0"/>
                          <a:ea typeface="Courier New" panose="02070309020205020404" pitchFamily="49" charset="0"/>
                          <a:cs typeface="Times New Roman" pitchFamily="18" charset="0"/>
                        </a:rPr>
                        <a:t>Đúng</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400" dirty="0">
                          <a:effectLst/>
                          <a:latin typeface="Times New Roman" pitchFamily="18" charset="0"/>
                          <a:ea typeface="Courier New" panose="02070309020205020404" pitchFamily="49" charset="0"/>
                          <a:cs typeface="Times New Roman" pitchFamily="18" charset="0"/>
                        </a:rPr>
                        <a:t> </a:t>
                      </a:r>
                      <a:r>
                        <a:rPr lang="vi-VN" sz="1400" kern="1200" dirty="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a:t>
                      </a:r>
                      <a:r>
                        <a:rPr lang="en-US" sz="1400" kern="1200" dirty="0">
                          <a:solidFill>
                            <a:schemeClr val="tx1"/>
                          </a:solidFill>
                          <a:effectLst/>
                          <a:latin typeface="Times New Roman" pitchFamily="18" charset="0"/>
                          <a:ea typeface="+mn-ea"/>
                          <a:cs typeface="Times New Roman" pitchFamily="18" charset="0"/>
                        </a:rPr>
                        <a:t> </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Điều</a:t>
                      </a:r>
                      <a:r>
                        <a:rPr lang="en-US" sz="1400" kern="1200" dirty="0">
                          <a:solidFill>
                            <a:srgbClr val="FF0000"/>
                          </a:solidFill>
                          <a:effectLst/>
                          <a:latin typeface="Times New Roman" pitchFamily="18" charset="0"/>
                          <a:ea typeface="+mn-ea"/>
                          <a:cs typeface="Times New Roman" pitchFamily="18" charset="0"/>
                        </a:rPr>
                        <a:t> 39 </a:t>
                      </a:r>
                      <a:r>
                        <a:rPr lang="en-US" sz="1400" kern="1200" dirty="0" err="1">
                          <a:solidFill>
                            <a:srgbClr val="FF0000"/>
                          </a:solidFill>
                          <a:effectLst/>
                          <a:latin typeface="Times New Roman" pitchFamily="18" charset="0"/>
                          <a:ea typeface="+mn-ea"/>
                          <a:cs typeface="Times New Roman" pitchFamily="18" charset="0"/>
                        </a:rPr>
                        <a:t>quyền</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học</a:t>
                      </a:r>
                      <a:r>
                        <a:rPr lang="en-US" sz="1400" kern="1200" dirty="0">
                          <a:solidFill>
                            <a:srgbClr val="FF0000"/>
                          </a:solidFill>
                          <a:effectLst/>
                          <a:latin typeface="Times New Roman" pitchFamily="18" charset="0"/>
                          <a:ea typeface="+mn-ea"/>
                          <a:cs typeface="Times New Roman" pitchFamily="18" charset="0"/>
                        </a:rPr>
                        <a:t> </a:t>
                      </a:r>
                      <a:r>
                        <a:rPr lang="en-US" sz="1400" kern="1200" dirty="0" err="1">
                          <a:solidFill>
                            <a:srgbClr val="FF0000"/>
                          </a:solidFill>
                          <a:effectLst/>
                          <a:latin typeface="Times New Roman" pitchFamily="18" charset="0"/>
                          <a:ea typeface="+mn-ea"/>
                          <a:cs typeface="Times New Roman" pitchFamily="18" charset="0"/>
                        </a:rPr>
                        <a:t>tập</a:t>
                      </a:r>
                      <a:r>
                        <a:rPr lang="en-US" sz="1400" kern="1200" dirty="0">
                          <a:solidFill>
                            <a:srgbClr val="FF0000"/>
                          </a:solidFill>
                          <a:effectLst/>
                          <a:latin typeface="Times New Roman" pitchFamily="18" charset="0"/>
                          <a:ea typeface="+mn-ea"/>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B1B05-6B03-0B5C-3E7C-748DFF30B939}"/>
              </a:ext>
            </a:extLst>
          </p:cNvPr>
          <p:cNvSpPr>
            <a:spLocks noGrp="1"/>
          </p:cNvSpPr>
          <p:nvPr>
            <p:ph idx="1"/>
          </p:nvPr>
        </p:nvSpPr>
        <p:spPr>
          <a:xfrm>
            <a:off x="944880" y="1825625"/>
            <a:ext cx="10408920" cy="4351338"/>
          </a:xfrm>
        </p:spPr>
        <p:txBody>
          <a:bodyPr>
            <a:normAutofit lnSpcReduction="10000"/>
          </a:bodyPr>
          <a:lstStyle/>
          <a:p>
            <a:pPr marL="0" indent="0" algn="l">
              <a:buNone/>
            </a:pPr>
            <a:r>
              <a:rPr lang="en-US" sz="2600" b="0" i="0" dirty="0">
                <a:solidFill>
                  <a:srgbClr val="FF0000"/>
                </a:solidFill>
                <a:effectLst/>
                <a:latin typeface="+mj-lt"/>
              </a:rPr>
              <a:t>* </a:t>
            </a:r>
            <a:r>
              <a:rPr lang="vi-VN" sz="2600" b="0" i="0" dirty="0">
                <a:solidFill>
                  <a:srgbClr val="FF0000"/>
                </a:solidFill>
                <a:effectLst/>
                <a:latin typeface="+mj-lt"/>
              </a:rPr>
              <a:t>Là học sinh , </a:t>
            </a:r>
            <a:r>
              <a:rPr lang="vi-VN" sz="2600" b="0" i="0" dirty="0">
                <a:solidFill>
                  <a:srgbClr val="0070C0"/>
                </a:solidFill>
                <a:effectLst/>
                <a:latin typeface="+mj-lt"/>
              </a:rPr>
              <a:t>em sẽ được hưởng những quyền như : </a:t>
            </a:r>
            <a:r>
              <a:rPr lang="vi-VN" sz="2600" b="0" i="0" dirty="0">
                <a:solidFill>
                  <a:srgbClr val="FF0000"/>
                </a:solidFill>
                <a:effectLst/>
                <a:latin typeface="+mj-lt"/>
              </a:rPr>
              <a:t>được học tập, vui chơi; quyền tự do ngôn luận, tự do báo chí; quyền được sống ; Quyền được tham gia vào nhiều hoạt động có ích...</a:t>
            </a:r>
          </a:p>
          <a:p>
            <a:pPr marL="0" indent="0" algn="l">
              <a:buNone/>
            </a:pPr>
            <a:r>
              <a:rPr lang="en-US" sz="2600" b="0" i="0" dirty="0">
                <a:solidFill>
                  <a:srgbClr val="0070C0"/>
                </a:solidFill>
                <a:effectLst/>
                <a:latin typeface="+mj-lt"/>
              </a:rPr>
              <a:t>* </a:t>
            </a:r>
            <a:r>
              <a:rPr lang="vi-VN" sz="2600" b="0" i="0" dirty="0">
                <a:solidFill>
                  <a:srgbClr val="0070C0"/>
                </a:solidFill>
                <a:effectLst/>
                <a:latin typeface="+mj-lt"/>
              </a:rPr>
              <a:t>Phải thực hiện nghĩa vụ cơ bản của công dân như : </a:t>
            </a:r>
            <a:r>
              <a:rPr lang="vi-VN" sz="2600" b="0" i="0" dirty="0">
                <a:solidFill>
                  <a:srgbClr val="FF0000"/>
                </a:solidFill>
                <a:effectLst/>
                <a:latin typeface="+mj-lt"/>
              </a:rPr>
              <a:t>giúp đỡ những người gặp khó khăn, bảo vệ kẻ yếu khi bị ức hiếp, dọa nạt,..Tôn trọng và lịch sự với tất cả mọi người, yêu thương con người; nghĩa vụ phải học tập;...</a:t>
            </a:r>
          </a:p>
          <a:p>
            <a:pPr marL="0" indent="0" algn="l">
              <a:buNone/>
            </a:pPr>
            <a:r>
              <a:rPr lang="en-US" sz="2600" b="0" i="0" dirty="0">
                <a:solidFill>
                  <a:srgbClr val="0070C0"/>
                </a:solidFill>
                <a:effectLst/>
                <a:latin typeface="Times New Roman" panose="02020603050405020304" pitchFamily="18" charset="0"/>
                <a:cs typeface="Times New Roman" panose="02020603050405020304" pitchFamily="18" charset="0"/>
              </a:rPr>
              <a:t>* </a:t>
            </a:r>
            <a:r>
              <a:rPr lang="vi-VN" sz="2600" b="0" i="0" dirty="0">
                <a:solidFill>
                  <a:srgbClr val="0070C0"/>
                </a:solidFill>
                <a:effectLst/>
                <a:latin typeface="Times New Roman" panose="02020603050405020304" pitchFamily="18" charset="0"/>
                <a:cs typeface="Times New Roman" panose="02020603050405020304" pitchFamily="18" charset="0"/>
              </a:rPr>
              <a:t>Để thực hiện tốt nghĩa vụ đó em phải : </a:t>
            </a:r>
          </a:p>
          <a:p>
            <a:pPr marL="0" indent="0" algn="l">
              <a:buNone/>
            </a:pPr>
            <a:r>
              <a:rPr lang="vi-VN" sz="2600" b="0" i="0" dirty="0">
                <a:solidFill>
                  <a:srgbClr val="FF0000"/>
                </a:solidFill>
                <a:effectLst/>
                <a:latin typeface="+mj-lt"/>
              </a:rPr>
              <a:t>+ </a:t>
            </a:r>
            <a:r>
              <a:rPr lang="en-US" sz="2600" b="0" i="0" dirty="0">
                <a:solidFill>
                  <a:srgbClr val="FF0000"/>
                </a:solidFill>
                <a:effectLst/>
                <a:latin typeface="+mj-lt"/>
              </a:rPr>
              <a:t>T</a:t>
            </a:r>
            <a:r>
              <a:rPr lang="vi-VN" sz="2600" b="0" i="0" dirty="0">
                <a:solidFill>
                  <a:srgbClr val="FF0000"/>
                </a:solidFill>
                <a:effectLst/>
                <a:latin typeface="+mj-lt"/>
              </a:rPr>
              <a:t>ích cực giúp đỡ người khác như : hiến máu nhân đạo, ủng hộ đồng bào miền Trung,..</a:t>
            </a:r>
          </a:p>
          <a:p>
            <a:pPr marL="0" indent="0" algn="l">
              <a:buNone/>
            </a:pPr>
            <a:r>
              <a:rPr lang="vi-VN" sz="2600" b="0" i="0" dirty="0">
                <a:solidFill>
                  <a:srgbClr val="FF0000"/>
                </a:solidFill>
                <a:effectLst/>
                <a:latin typeface="+mj-lt"/>
              </a:rPr>
              <a:t>+ Học tập chăm chỉ, rèn luyện được nhiều phẩm chất tốt.</a:t>
            </a:r>
          </a:p>
          <a:p>
            <a:pPr marL="0" indent="0" algn="l">
              <a:buNone/>
            </a:pPr>
            <a:r>
              <a:rPr lang="vi-VN" sz="2600" b="0" i="0" dirty="0">
                <a:solidFill>
                  <a:srgbClr val="FF0000"/>
                </a:solidFill>
                <a:effectLst/>
                <a:latin typeface="+mj-lt"/>
              </a:rPr>
              <a:t>+ Nỗ lực học hỏi nhiều điều mới.</a:t>
            </a:r>
          </a:p>
          <a:p>
            <a:pPr marL="0" indent="0">
              <a:buNone/>
            </a:pPr>
            <a:endParaRPr lang="en-US" dirty="0"/>
          </a:p>
        </p:txBody>
      </p:sp>
      <p:sp>
        <p:nvSpPr>
          <p:cNvPr id="4" name="Footer Placeholder 3">
            <a:extLst>
              <a:ext uri="{FF2B5EF4-FFF2-40B4-BE49-F238E27FC236}">
                <a16:creationId xmlns:a16="http://schemas.microsoft.com/office/drawing/2014/main" id="{4D334820-6CC4-6749-7087-B757C50EFC1D}"/>
              </a:ext>
            </a:extLst>
          </p:cNvPr>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564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dirty="0">
                <a:latin typeface="+mj-lt"/>
              </a:rPr>
              <a:t>	</a:t>
            </a:r>
            <a:r>
              <a:rPr lang="vi-VN" sz="4000" b="1" dirty="0">
                <a:solidFill>
                  <a:srgbClr val="0000FF"/>
                </a:solidFill>
                <a:latin typeface="+mj-lt"/>
              </a:rPr>
              <a:t>HS nên học tập, noi gương</a:t>
            </a:r>
            <a:r>
              <a:rPr lang="vi-VN" sz="4000" dirty="0">
                <a:solidFill>
                  <a:srgbClr val="0000FF"/>
                </a:solidFill>
                <a:latin typeface="+mj-lt"/>
              </a:rPr>
              <a:t> bạn Hương (thông tin 1), bạn Minh (thông tin 3), bạn Hà (thông tin 5), bạn Liên (thông tin 6), bạn Hùng (thông tin 8) </a:t>
            </a:r>
            <a:endParaRPr lang="en-US" sz="4000" dirty="0">
              <a:solidFill>
                <a:srgbClr val="0000FF"/>
              </a:solidFill>
              <a:latin typeface="+mj-lt"/>
            </a:endParaRPr>
          </a:p>
          <a:p>
            <a:pPr lvl="0" algn="just"/>
            <a:r>
              <a:rPr lang="en-US" sz="4000" dirty="0">
                <a:solidFill>
                  <a:srgbClr val="0000FF"/>
                </a:solidFill>
                <a:latin typeface="+mj-lt"/>
              </a:rPr>
              <a:t>- </a:t>
            </a:r>
            <a:r>
              <a:rPr lang="en-US" sz="4000" b="1" dirty="0">
                <a:solidFill>
                  <a:srgbClr val="FF0000"/>
                </a:solidFill>
                <a:latin typeface="+mj-lt"/>
              </a:rPr>
              <a:t>K</a:t>
            </a:r>
            <a:r>
              <a:rPr lang="vi-VN" sz="4000" b="1" dirty="0">
                <a:solidFill>
                  <a:srgbClr val="FF0000"/>
                </a:solidFill>
                <a:latin typeface="+mj-lt"/>
              </a:rPr>
              <a:t>hông nên thực hiện theo bạn </a:t>
            </a:r>
            <a:r>
              <a:rPr lang="vi-VN" sz="4000" b="1" dirty="0">
                <a:solidFill>
                  <a:srgbClr val="FFFF00"/>
                </a:solidFill>
                <a:latin typeface="+mj-lt"/>
              </a:rPr>
              <a:t>Bình</a:t>
            </a:r>
            <a:r>
              <a:rPr lang="vi-VN" sz="4000" b="1" dirty="0">
                <a:solidFill>
                  <a:srgbClr val="FF0000"/>
                </a:solidFill>
                <a:latin typeface="+mj-lt"/>
              </a:rPr>
              <a:t> </a:t>
            </a:r>
            <a:r>
              <a:rPr lang="vi-VN" sz="4000" dirty="0">
                <a:solidFill>
                  <a:srgbClr val="0000FF"/>
                </a:solidFill>
                <a:latin typeface="+mj-lt"/>
              </a:rPr>
              <a:t>(thông tin 2), bạn </a:t>
            </a:r>
            <a:r>
              <a:rPr lang="vi-VN" sz="4000" dirty="0">
                <a:solidFill>
                  <a:srgbClr val="FFFF00"/>
                </a:solidFill>
                <a:latin typeface="+mj-lt"/>
              </a:rPr>
              <a:t>Phương</a:t>
            </a:r>
            <a:r>
              <a:rPr lang="vi-VN" sz="4000" dirty="0">
                <a:solidFill>
                  <a:srgbClr val="FFC000"/>
                </a:solidFill>
                <a:latin typeface="+mj-lt"/>
              </a:rPr>
              <a:t> </a:t>
            </a:r>
            <a:r>
              <a:rPr lang="vi-VN" sz="4000" dirty="0">
                <a:solidFill>
                  <a:srgbClr val="0000FF"/>
                </a:solidFill>
                <a:latin typeface="+mj-lt"/>
              </a:rPr>
              <a:t>(thông tin 3), bạn </a:t>
            </a:r>
            <a:r>
              <a:rPr lang="vi-VN" sz="4000" dirty="0">
                <a:solidFill>
                  <a:srgbClr val="FFFF00"/>
                </a:solidFill>
                <a:latin typeface="+mj-lt"/>
              </a:rPr>
              <a:t>Thắng</a:t>
            </a:r>
            <a:r>
              <a:rPr lang="vi-VN" sz="4000" dirty="0">
                <a:solidFill>
                  <a:srgbClr val="0000FF"/>
                </a:solidFill>
                <a:latin typeface="+mj-lt"/>
              </a:rPr>
              <a:t> (thông tin 4), </a:t>
            </a:r>
            <a:r>
              <a:rPr lang="vi-VN" sz="4000" dirty="0">
                <a:solidFill>
                  <a:srgbClr val="FFFF00"/>
                </a:solidFill>
                <a:latin typeface="+mj-lt"/>
              </a:rPr>
              <a:t>gia đình Liên </a:t>
            </a:r>
            <a:r>
              <a:rPr lang="vi-VN" sz="4000" dirty="0">
                <a:solidFill>
                  <a:srgbClr val="0000FF"/>
                </a:solidFill>
                <a:latin typeface="+mj-lt"/>
              </a:rPr>
              <a:t>(thông tin 6), bạn </a:t>
            </a:r>
            <a:r>
              <a:rPr lang="vi-VN" sz="4000" dirty="0">
                <a:solidFill>
                  <a:srgbClr val="FFFF00"/>
                </a:solidFill>
                <a:latin typeface="+mj-lt"/>
              </a:rPr>
              <a:t>Trang</a:t>
            </a:r>
            <a:r>
              <a:rPr lang="vi-VN" sz="4000" dirty="0">
                <a:solidFill>
                  <a:srgbClr val="0000FF"/>
                </a:solidFill>
                <a:latin typeface="+mj-lt"/>
              </a:rPr>
              <a:t> (thông tin 7).</a:t>
            </a:r>
            <a:endParaRPr lang="en-US" sz="4000" dirty="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7A6E0-AFCC-DAF9-1173-17B52597D18C}"/>
              </a:ext>
            </a:extLst>
          </p:cNvPr>
          <p:cNvSpPr>
            <a:spLocks noGrp="1"/>
          </p:cNvSpPr>
          <p:nvPr>
            <p:ph idx="1"/>
          </p:nvPr>
        </p:nvSpPr>
        <p:spPr>
          <a:xfrm>
            <a:off x="838200" y="1825625"/>
            <a:ext cx="10515600" cy="2705735"/>
          </a:xfrm>
        </p:spPr>
        <p:txBody>
          <a:bodyPr>
            <a:normAutofit/>
          </a:bodyPr>
          <a:lstStyle/>
          <a:p>
            <a:pPr marL="0" indent="0">
              <a:buNone/>
            </a:pPr>
            <a:r>
              <a:rPr lang="en-US" sz="2800"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Nghĩa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a:t>
            </a:r>
            <a:r>
              <a:rPr lang="en-US" sz="4000" dirty="0" err="1">
                <a:solidFill>
                  <a:srgbClr val="0000FF"/>
                </a:solidFill>
                <a:latin typeface="Times New Roman" pitchFamily="18" charset="0"/>
                <a:cs typeface="Times New Roman" pitchFamily="18" charset="0"/>
              </a:rPr>
              <a:t>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việc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bắt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buộc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quy</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định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luật</a:t>
            </a:r>
            <a:r>
              <a:rPr lang="en-US" sz="4000" dirty="0">
                <a:solidFill>
                  <a:srgbClr val="0000FF"/>
                </a:solidFill>
                <a:latin typeface="Times New Roman" pitchFamily="18" charset="0"/>
                <a:cs typeface="Times New Roman" pitchFamily="18" charset="0"/>
              </a:rPr>
              <a:t>.</a:t>
            </a:r>
          </a:p>
          <a:p>
            <a:endParaRPr lang="en-US" dirty="0"/>
          </a:p>
        </p:txBody>
      </p:sp>
      <p:sp>
        <p:nvSpPr>
          <p:cNvPr id="4" name="Footer Placeholder 3">
            <a:extLst>
              <a:ext uri="{FF2B5EF4-FFF2-40B4-BE49-F238E27FC236}">
                <a16:creationId xmlns:a16="http://schemas.microsoft.com/office/drawing/2014/main" id="{467C9FCF-80B0-4CC2-3609-67AA6C775B31}"/>
              </a:ext>
            </a:extLst>
          </p:cNvPr>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0860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A2B3-2DFB-9E2C-3D05-5929834F7F81}"/>
              </a:ext>
            </a:extLst>
          </p:cNvPr>
          <p:cNvSpPr>
            <a:spLocks noGrp="1"/>
          </p:cNvSpPr>
          <p:nvPr>
            <p:ph type="title"/>
          </p:nvPr>
        </p:nvSpPr>
        <p:spPr>
          <a:xfrm>
            <a:off x="838200" y="365125"/>
            <a:ext cx="10515600" cy="2144395"/>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chuẩn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còn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a:t>
            </a:r>
            <a:br>
              <a:rPr lang="en-US" dirty="0">
                <a:solidFill>
                  <a:srgbClr val="FF0000"/>
                </a:solidFill>
                <a:latin typeface="Times New Roman" panose="02020603050405020304" pitchFamily="18" charset="0"/>
                <a:cs typeface="Times New Roman" panose="02020603050405020304" pitchFamily="18" charset="0"/>
              </a:rPr>
            </a:b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quyền</a:t>
            </a:r>
            <a:r>
              <a:rPr lang="en-US" dirty="0">
                <a:solidFill>
                  <a:srgbClr val="FF0000"/>
                </a:solidFill>
                <a:latin typeface="Times New Roman" panose="02020603050405020304" pitchFamily="18" charset="0"/>
                <a:cs typeface="Times New Roman" panose="02020603050405020304" pitchFamily="18" charset="0"/>
              </a:rPr>
              <a:t> con </a:t>
            </a:r>
            <a:r>
              <a:rPr lang="en-US" dirty="0" err="1">
                <a:solidFill>
                  <a:srgbClr val="FF0000"/>
                </a:solidFill>
                <a:latin typeface="Times New Roman" panose="02020603050405020304" pitchFamily="18" charset="0"/>
                <a:cs typeface="Times New Roman" panose="02020603050405020304" pitchFamily="18" charset="0"/>
              </a:rPr>
              <a:t>người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nghĩa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vụ</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 SGK </a:t>
            </a:r>
            <a:r>
              <a:rPr lang="en-US" dirty="0" err="1">
                <a:solidFill>
                  <a:srgbClr val="FF0000"/>
                </a:solidFill>
                <a:latin typeface="Times New Roman" panose="02020603050405020304" pitchFamily="18" charset="0"/>
                <a:cs typeface="Times New Roman" panose="02020603050405020304" pitchFamily="18" charset="0"/>
              </a:rPr>
              <a:t>trang</a:t>
            </a:r>
            <a:r>
              <a:rPr lang="en-US" dirty="0">
                <a:solidFill>
                  <a:srgbClr val="FF0000"/>
                </a:solidFill>
                <a:latin typeface="Times New Roman" panose="02020603050405020304" pitchFamily="18" charset="0"/>
                <a:cs typeface="Times New Roman" panose="02020603050405020304" pitchFamily="18" charset="0"/>
              </a:rPr>
              <a:t> 48)</a:t>
            </a:r>
          </a:p>
        </p:txBody>
      </p:sp>
      <p:sp>
        <p:nvSpPr>
          <p:cNvPr id="3" name="Content Placeholder 2">
            <a:extLst>
              <a:ext uri="{FF2B5EF4-FFF2-40B4-BE49-F238E27FC236}">
                <a16:creationId xmlns:a16="http://schemas.microsoft.com/office/drawing/2014/main" id="{34FC6059-29FD-9719-B821-8A7E399E0165}"/>
              </a:ext>
            </a:extLst>
          </p:cNvPr>
          <p:cNvSpPr>
            <a:spLocks noGrp="1"/>
          </p:cNvSpPr>
          <p:nvPr>
            <p:ph idx="1"/>
          </p:nvPr>
        </p:nvSpPr>
        <p:spPr>
          <a:xfrm>
            <a:off x="838200" y="3139440"/>
            <a:ext cx="10515600" cy="3037522"/>
          </a:xfrm>
        </p:spPr>
        <p:txBody>
          <a:bodyPr>
            <a:normAutofit/>
          </a:bodyPr>
          <a:lstStyle/>
          <a:p>
            <a:pPr marL="0" indent="0">
              <a:buNone/>
            </a:pPr>
            <a:r>
              <a:rPr lang="en-US" sz="6000"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sz="6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6000" dirty="0">
                <a:solidFill>
                  <a:srgbClr val="FF0000"/>
                </a:solidFill>
                <a:latin typeface="Times New Roman" panose="02020603050405020304" pitchFamily="18" charset="0"/>
                <a:cs typeface="Times New Roman" panose="02020603050405020304" pitchFamily="18" charset="0"/>
              </a:rPr>
              <a:t>              XIN CHÀO </a:t>
            </a:r>
          </a:p>
        </p:txBody>
      </p:sp>
      <p:sp>
        <p:nvSpPr>
          <p:cNvPr id="4" name="Footer Placeholder 3">
            <a:extLst>
              <a:ext uri="{FF2B5EF4-FFF2-40B4-BE49-F238E27FC236}">
                <a16:creationId xmlns:a16="http://schemas.microsoft.com/office/drawing/2014/main" id="{2907D24B-D9EC-33E8-777B-9F57A485D99C}"/>
              </a:ext>
            </a:extLst>
          </p:cNvPr>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543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thông</a:t>
            </a:r>
            <a:r>
              <a:rPr lang="en-US" sz="2800" b="1" dirty="0">
                <a:solidFill>
                  <a:srgbClr val="0000FF"/>
                </a:solidFill>
                <a:latin typeface="Times New Roman" pitchFamily="18" charset="0"/>
                <a:cs typeface="Times New Roman" pitchFamily="18" charset="0"/>
              </a:rPr>
              <a:t> tin, </a:t>
            </a:r>
            <a:r>
              <a:rPr lang="en-US" sz="2800" b="1" dirty="0" err="1">
                <a:solidFill>
                  <a:srgbClr val="0000FF"/>
                </a:solidFill>
                <a:latin typeface="Times New Roman" pitchFamily="18" charset="0"/>
                <a:cs typeface="Times New Roman" pitchFamily="18" charset="0"/>
              </a:rPr>
              <a:t>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được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dân</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53953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400" dirty="0">
              <a:solidFill>
                <a:srgbClr val="0000FF"/>
              </a:solidFill>
              <a:latin typeface="Times New Roman" panose="020206030504050203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dirty="0" err="1">
                <a:solidFill>
                  <a:srgbClr val="0000FF"/>
                </a:solidFill>
                <a:latin typeface="Times New Roman" panose="02020603050405020304" pitchFamily="18" charset="0"/>
                <a:cs typeface="Times New Roman" pitchFamily="18" charset="0"/>
              </a:rPr>
              <a:t>Là</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học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sinh</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em</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đã</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được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hưởng</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quyền</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được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học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tập</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bảo</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vệ</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chăm</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sóc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vui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chơi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và</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phải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thực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hiện</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các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nhiệm</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vụ</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cơ</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bản</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có</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nghĩa</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vụ</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học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tập</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Mọi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người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có</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nghĩa</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vụ</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bảo</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vệ</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môi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trường</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Em</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đã</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chăm</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chỉ</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học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tập</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rèn</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luyện</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đạo</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đức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bảo</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vệ</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môi</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trường</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để</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thực</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hiện</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đúng</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nghĩa</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vụ</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đó</a:t>
            </a:r>
            <a:r>
              <a:rPr lang="en-US" sz="2400" dirty="0">
                <a:solidFill>
                  <a:srgbClr val="0000FF"/>
                </a:solidFill>
                <a:latin typeface="Times New Roman" panose="02020603050405020304"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dirty="0">
                <a:solidFill>
                  <a:srgbClr val="0000FF"/>
                </a:solidFill>
                <a:latin typeface="Times New Roman" panose="02020603050405020304" pitchFamily="18" charset="0"/>
                <a:cs typeface="Times New Roman" pitchFamily="18" charset="0"/>
              </a:rPr>
              <a:t> </a:t>
            </a:r>
            <a:r>
              <a:rPr lang="vi-VN" sz="2400" dirty="0">
                <a:solidFill>
                  <a:srgbClr val="0000FF"/>
                </a:solidFill>
                <a:latin typeface="Times New Roman" panose="02020603050405020304" pitchFamily="18" charset="0"/>
                <a:cs typeface="Times New Roman" panose="02020603050405020304" pitchFamily="18" charset="0"/>
              </a:rPr>
              <a:t>Tự giác thực hiện tốt và khuyên các bạn cùng thực hiện tốt quyền, nghĩa vụ công dân phù hợp lứa tuổi.</a:t>
            </a: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dirty="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dirty="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Quyền công dân không tách rời nghĩa vụ công dân. Công dân được hưởng các quyền và phải thực hiện các nghĩa vụ do Nhà nước quy định. Mọi người có nghĩa vụ tôn trọng quyền của người khác.</a:t>
            </a:r>
            <a:endParaRPr lang="en-US" sz="2400" dirty="0">
              <a:solidFill>
                <a:srgbClr val="0000FF"/>
              </a:solidFill>
              <a:latin typeface="Times New Roman" panose="02020603050405020304" pitchFamily="18" charset="0"/>
              <a:cs typeface="Times New Roman" panose="02020603050405020304" pitchFamily="18" charset="0"/>
            </a:endParaRPr>
          </a:p>
          <a:p>
            <a:pPr lvl="0"/>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Việc thực hiện quyền công dân không được xâm phạm lợi ích quốc gia, dân tộc, quyền và lợi ích hợp pháp của người khác.</a:t>
            </a:r>
            <a:endParaRPr lang="en-US" sz="2400" dirty="0">
              <a:solidFill>
                <a:srgbClr val="0000FF"/>
              </a:solidFill>
              <a:latin typeface="Times New Roman" panose="02020603050405020304" pitchFamily="18" charset="0"/>
              <a:cs typeface="Times New Roman" panose="02020603050405020304" pitchFamily="18" charset="0"/>
            </a:endParaRPr>
          </a:p>
          <a:p>
            <a:pPr lvl="0"/>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Mọi người đều bình đẳng trước pháp luật. Không ai bị phân biệt đối xử trong đời sống chính trị, dân sự, kinh tế, văn hoá, xã hội.</a:t>
            </a: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III.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Luyện</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tập</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Mỗi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Chia lớp ra thành hai đ</a:t>
            </a:r>
            <a:r>
              <a:rPr lang="en-US" sz="2800" b="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dán</a:t>
            </a:r>
            <a:r>
              <a:rPr lang="en-US" sz="2000" b="1" dirty="0">
                <a:solidFill>
                  <a:srgbClr val="FF0000"/>
                </a:solidFill>
                <a:latin typeface="Times New Roman" pitchFamily="18" charset="0"/>
                <a:ea typeface="Arial Unicode MS"/>
                <a:cs typeface="Times New Roman" pitchFamily="18" charset="0"/>
              </a:rPr>
              <a:t>. </a:t>
            </a:r>
            <a:r>
              <a:rPr lang="en-US" sz="2000" b="1" dirty="0">
                <a:solidFill>
                  <a:srgbClr val="0000FF"/>
                </a:solidFill>
                <a:latin typeface="Times New Roman" pitchFamily="18" charset="0"/>
                <a:ea typeface="Arial Unicode MS"/>
                <a:cs typeface="Times New Roman" pitchFamily="18" charset="0"/>
              </a:rPr>
              <a:t>M</a:t>
            </a:r>
            <a:r>
              <a:rPr lang="vi-VN" sz="2000" dirty="0">
                <a:solidFill>
                  <a:srgbClr val="0000FF"/>
                </a:solidFill>
                <a:latin typeface="Times New Roman" pitchFamily="18" charset="0"/>
                <a:cs typeface="Times New Roman" pitchFamily="18" charset="0"/>
              </a:rPr>
              <a:t>ột đội viết tên các quyền, một đội viết tên các nghĩa vụ cơ bản của công dân theo Hiến pháp năm 2013 vào giấy và dán lên "Cây Hiến pháp".</a:t>
            </a:r>
            <a:r>
              <a:rPr lang="en-US" sz="2000" b="1" dirty="0" err="1">
                <a:solidFill>
                  <a:srgbClr val="0000FF"/>
                </a:solidFill>
                <a:latin typeface="Times New Roman" pitchFamily="18" charset="0"/>
                <a:ea typeface="Arial Unicode MS"/>
                <a:cs typeface="Times New Roman" pitchFamily="18" charset="0"/>
              </a:rPr>
              <a:t>trong</a:t>
            </a:r>
            <a:r>
              <a:rPr lang="en-US" sz="2000" b="1" dirty="0">
                <a:solidFill>
                  <a:srgbClr val="0000FF"/>
                </a:solidFill>
                <a:latin typeface="Times New Roman" pitchFamily="18" charset="0"/>
                <a:ea typeface="Arial Unicode MS"/>
                <a:cs typeface="Times New Roman" pitchFamily="18" charset="0"/>
              </a:rPr>
              <a:t> 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và</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đúng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các</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quyền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nghĩa</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vụ</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cơ</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bản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của</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công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dân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sẽ</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286000"/>
            <a:ext cx="10439400" cy="19208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vi-VN"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vi-VN" dirty="0">
                <a:latin typeface="+mj-lt"/>
              </a:rPr>
              <a:t>Trường hợp này, quốc tịch của Lan sẽ do bố mẹ thỏa thuận. Lan là công dân Việt Nam/ có quốc tịch Việt Nam, nếu bố mẹ Lan thỏa thuận bằng văn bản vào thời điểm đăng ký khai sinh cho Lan</a:t>
            </a:r>
          </a:p>
        </p:txBody>
      </p:sp>
      <p:sp>
        <p:nvSpPr>
          <p:cNvPr id="4" name="Rounded Rectangle 3"/>
          <p:cNvSpPr/>
          <p:nvPr/>
        </p:nvSpPr>
        <p:spPr>
          <a:xfrm>
            <a:off x="685800" y="248920"/>
            <a:ext cx="11303000" cy="1524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GB" sz="2800" b="1" i="1" dirty="0">
                <a:latin typeface="+mj-lt"/>
              </a:rPr>
              <a:t> </a:t>
            </a:r>
            <a:r>
              <a:rPr lang="en-GB" sz="2800" dirty="0" err="1">
                <a:latin typeface="Times New Roman" panose="02020603050405020304" pitchFamily="18" charset="0"/>
                <a:cs typeface="Times New Roman" panose="02020603050405020304" pitchFamily="18" charset="0"/>
              </a:rPr>
              <a:t>Bố</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của</a:t>
            </a:r>
            <a:r>
              <a:rPr lang="en-GB" sz="2800" dirty="0">
                <a:latin typeface="Times New Roman" panose="02020603050405020304" pitchFamily="18" charset="0"/>
                <a:cs typeface="Times New Roman" panose="02020603050405020304" pitchFamily="18" charset="0"/>
              </a:rPr>
              <a:t> Lan </a:t>
            </a:r>
            <a:r>
              <a:rPr lang="en-GB" sz="2800" dirty="0" err="1">
                <a:latin typeface="Times New Roman" panose="02020603050405020304" pitchFamily="18" charset="0"/>
                <a:cs typeface="Times New Roman" panose="02020603050405020304" pitchFamily="18" charset="0"/>
              </a:rPr>
              <a:t>là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người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Việt</a:t>
            </a:r>
            <a:r>
              <a:rPr lang="en-GB" sz="2800" dirty="0">
                <a:latin typeface="Times New Roman" panose="02020603050405020304" pitchFamily="18" charset="0"/>
                <a:cs typeface="Times New Roman" panose="02020603050405020304" pitchFamily="18" charset="0"/>
              </a:rPr>
              <a:t> Nam, </a:t>
            </a:r>
            <a:r>
              <a:rPr lang="en-GB" sz="2800" dirty="0" err="1">
                <a:latin typeface="Times New Roman" panose="02020603050405020304" pitchFamily="18" charset="0"/>
                <a:cs typeface="Times New Roman" panose="02020603050405020304" pitchFamily="18" charset="0"/>
              </a:rPr>
              <a:t>mẹ</a:t>
            </a:r>
            <a:r>
              <a:rPr lang="en-GB" sz="2800" dirty="0">
                <a:latin typeface="Times New Roman" panose="02020603050405020304" pitchFamily="18" charset="0"/>
                <a:cs typeface="Times New Roman" panose="02020603050405020304" pitchFamily="18" charset="0"/>
              </a:rPr>
              <a:t> Lan </a:t>
            </a:r>
            <a:r>
              <a:rPr lang="en-GB" sz="2800" dirty="0" err="1">
                <a:latin typeface="Times New Roman" panose="02020603050405020304" pitchFamily="18" charset="0"/>
                <a:cs typeface="Times New Roman" panose="02020603050405020304" pitchFamily="18" charset="0"/>
              </a:rPr>
              <a:t>là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người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Đức</a:t>
            </a:r>
            <a:r>
              <a:rPr lang="en-GB" sz="2800" dirty="0">
                <a:latin typeface="Times New Roman" panose="02020603050405020304" pitchFamily="18" charset="0"/>
                <a:cs typeface="Times New Roman" panose="02020603050405020304" pitchFamily="18" charset="0"/>
              </a:rPr>
              <a:t> , Lan </a:t>
            </a:r>
            <a:r>
              <a:rPr lang="en-GB" sz="2800" dirty="0" err="1">
                <a:latin typeface="Times New Roman" panose="02020603050405020304" pitchFamily="18" charset="0"/>
                <a:cs typeface="Times New Roman" panose="02020603050405020304" pitchFamily="18" charset="0"/>
              </a:rPr>
              <a:t>sinh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ra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lớn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lên</a:t>
            </a:r>
            <a:r>
              <a:rPr lang="en-GB" sz="2800" dirty="0">
                <a:latin typeface="Times New Roman" panose="02020603050405020304" pitchFamily="18" charset="0"/>
                <a:cs typeface="Times New Roman" panose="02020603050405020304" pitchFamily="18" charset="0"/>
              </a:rPr>
              <a:t> ở </a:t>
            </a:r>
            <a:r>
              <a:rPr lang="en-GB" sz="2800" dirty="0" err="1">
                <a:latin typeface="Times New Roman" panose="02020603050405020304" pitchFamily="18" charset="0"/>
                <a:cs typeface="Times New Roman" panose="02020603050405020304" pitchFamily="18" charset="0"/>
              </a:rPr>
              <a:t>Việt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nam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nhìn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khuôn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mặt</a:t>
            </a:r>
            <a:r>
              <a:rPr lang="en-GB" sz="2800" dirty="0">
                <a:latin typeface="Times New Roman" panose="02020603050405020304" pitchFamily="18" charset="0"/>
                <a:cs typeface="Times New Roman" panose="02020603050405020304" pitchFamily="18" charset="0"/>
              </a:rPr>
              <a:t> Lan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nhiều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nét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giống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người</a:t>
            </a:r>
            <a:r>
              <a:rPr lang="en-GB" sz="2800" dirty="0">
                <a:latin typeface="Times New Roman" panose="02020603050405020304" pitchFamily="18" charset="0"/>
                <a:cs typeface="Times New Roman" panose="02020603050405020304" pitchFamily="18" charset="0"/>
              </a:rPr>
              <a:t> Châu Á. </a:t>
            </a:r>
            <a:r>
              <a:rPr lang="en-GB" sz="2800" dirty="0" err="1">
                <a:latin typeface="Times New Roman" panose="02020603050405020304" pitchFamily="18" charset="0"/>
                <a:cs typeface="Times New Roman" panose="02020603050405020304" pitchFamily="18" charset="0"/>
              </a:rPr>
              <a:t>Các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bạn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trong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lớp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băn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khoăn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biết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Lan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người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nước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nào</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885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6193534"/>
              </p:ext>
            </p:extLst>
          </p:nvPr>
        </p:nvGraphicFramePr>
        <p:xfrm>
          <a:off x="841884" y="1641465"/>
          <a:ext cx="10310304" cy="1228154"/>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dirty="0">
                          <a:solidFill>
                            <a:srgbClr val="0000FF"/>
                          </a:solidFill>
                          <a:effectLst/>
                          <a:latin typeface="+mj-lt"/>
                          <a:ea typeface="+mn-ea"/>
                          <a:cs typeface="+mn-cs"/>
                        </a:rPr>
                        <a:t>a)</a:t>
                      </a:r>
                      <a:r>
                        <a:rPr lang="en-US" sz="1800" u="none" strike="noStrike" kern="1200" baseline="0" dirty="0">
                          <a:solidFill>
                            <a:srgbClr val="0000FF"/>
                          </a:solidFill>
                          <a:effectLst/>
                          <a:latin typeface="+mj-lt"/>
                          <a:ea typeface="+mn-ea"/>
                          <a:cs typeface="+mn-cs"/>
                        </a:rPr>
                        <a:t> </a:t>
                      </a:r>
                      <a:r>
                        <a:rPr lang="en-US" sz="2400" u="none" strike="noStrike" kern="1200" baseline="0" dirty="0">
                          <a:solidFill>
                            <a:srgbClr val="0000FF"/>
                          </a:solidFill>
                          <a:effectLst/>
                          <a:latin typeface="Times New Roman" panose="02020603050405020304" pitchFamily="18" charset="0"/>
                          <a:ea typeface="+mn-ea"/>
                          <a:cs typeface="Times New Roman" panose="02020603050405020304" pitchFamily="18" charset="0"/>
                        </a:rPr>
                        <a:t>N</a:t>
                      </a:r>
                      <a:r>
                        <a:rPr lang="vi-VN" sz="2400" u="none" strike="noStrike" kern="1200" dirty="0">
                          <a:solidFill>
                            <a:srgbClr val="0000FF"/>
                          </a:solidFill>
                          <a:effectLst/>
                          <a:latin typeface="Times New Roman" panose="02020603050405020304" pitchFamily="18" charset="0"/>
                          <a:ea typeface="+mn-ea"/>
                          <a:cs typeface="Times New Roman" panose="02020603050405020304" pitchFamily="18" charset="0"/>
                        </a:rPr>
                        <a:t>goài giờ học ở trường, Kim thường tự học ở nhà và dành thời gian làm việc nhà giúp bố mẹ.</a:t>
                      </a:r>
                      <a:endParaRPr lang="en-US" sz="240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26709462"/>
              </p:ext>
            </p:extLst>
          </p:nvPr>
        </p:nvGraphicFramePr>
        <p:xfrm>
          <a:off x="753979" y="2711116"/>
          <a:ext cx="10684042" cy="2490026"/>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dirty="0">
                          <a:solidFill>
                            <a:srgbClr val="0000FF"/>
                          </a:solidFill>
                          <a:effectLst/>
                          <a:latin typeface="+mn-lt"/>
                          <a:ea typeface="+mn-ea"/>
                          <a:cs typeface="+mn-cs"/>
                        </a:rPr>
                        <a:t> </a:t>
                      </a:r>
                      <a:r>
                        <a:rPr lang="en-US" sz="2400" u="none" strike="noStrike" kern="1200" baseline="0" dirty="0">
                          <a:solidFill>
                            <a:srgbClr val="0000FF"/>
                          </a:solidFill>
                          <a:effectLst/>
                          <a:latin typeface="+mn-lt"/>
                          <a:ea typeface="+mn-ea"/>
                          <a:cs typeface="+mn-cs"/>
                        </a:rPr>
                        <a:t>b</a:t>
                      </a:r>
                      <a:r>
                        <a:rPr lang="en-US" sz="2400" u="none" strike="noStrike" kern="1200" baseline="0" dirty="0">
                          <a:solidFill>
                            <a:srgbClr val="0000FF"/>
                          </a:solidFill>
                          <a:effectLst/>
                          <a:latin typeface="Times" pitchFamily="18" charset="0"/>
                          <a:ea typeface="+mn-ea"/>
                          <a:cs typeface="Times" pitchFamily="18" charset="0"/>
                        </a:rPr>
                        <a:t>) </a:t>
                      </a:r>
                      <a:r>
                        <a:rPr lang="en-US" sz="2400" u="none" strike="noStrike" kern="1200" baseline="0" dirty="0">
                          <a:solidFill>
                            <a:srgbClr val="0000FF"/>
                          </a:solidFill>
                          <a:effectLst/>
                          <a:latin typeface="Times New Roman" panose="02020603050405020304" pitchFamily="18" charset="0"/>
                          <a:ea typeface="+mn-ea"/>
                          <a:cs typeface="Times New Roman" panose="02020603050405020304" pitchFamily="18" charset="0"/>
                        </a:rPr>
                        <a:t>M</a:t>
                      </a:r>
                      <a:r>
                        <a:rPr lang="vi-VN" sz="2400" u="none" strike="noStrike" kern="1200" dirty="0">
                          <a:solidFill>
                            <a:srgbClr val="0000FF"/>
                          </a:solidFill>
                          <a:effectLst/>
                          <a:latin typeface="Times New Roman" panose="02020603050405020304" pitchFamily="18" charset="0"/>
                          <a:ea typeface="+mn-ea"/>
                          <a:cs typeface="Times New Roman" panose="02020603050405020304"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dirty="0">
                          <a:solidFill>
                            <a:srgbClr val="0000FF"/>
                          </a:solidFill>
                          <a:effectLst/>
                          <a:latin typeface="Times New Roman" panose="02020603050405020304" pitchFamily="18" charset="0"/>
                          <a:ea typeface="+mn-ea"/>
                          <a:cs typeface="Times New Roman" panose="02020603050405020304" pitchFamily="18" charset="0"/>
                        </a:rPr>
                        <a:t> c) </a:t>
                      </a:r>
                      <a:r>
                        <a:rPr lang="en-US" sz="2400" u="none" strike="noStrike" kern="1200" baseline="0" dirty="0">
                          <a:solidFill>
                            <a:srgbClr val="0000FF"/>
                          </a:solidFill>
                          <a:effectLst/>
                          <a:latin typeface="Times New Roman" pitchFamily="18" charset="0"/>
                          <a:ea typeface="+mn-ea"/>
                          <a:cs typeface="Times New Roman" pitchFamily="18" charset="0"/>
                        </a:rPr>
                        <a:t>M</a:t>
                      </a:r>
                      <a:r>
                        <a:rPr lang="vi-VN" sz="2400" u="none" strike="noStrike" kern="1200" dirty="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dirty="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dirty="0">
                          <a:solidFill>
                            <a:srgbClr val="0000FF"/>
                          </a:solidFill>
                          <a:effectLst/>
                          <a:latin typeface="+mj-lt"/>
                        </a:rPr>
                        <a:t>- </a:t>
                      </a:r>
                      <a:r>
                        <a:rPr lang="en-US" sz="2000" b="1" dirty="0" err="1">
                          <a:solidFill>
                            <a:srgbClr val="0000FF"/>
                          </a:solidFill>
                          <a:effectLst/>
                          <a:latin typeface="Times New Roman" pitchFamily="18" charset="0"/>
                          <a:cs typeface="Times New Roman" pitchFamily="18" charset="0"/>
                        </a:rPr>
                        <a:t>Bài</a:t>
                      </a:r>
                      <a:r>
                        <a:rPr lang="en-US" sz="2000" b="1" baseline="0" dirty="0">
                          <a:solidFill>
                            <a:srgbClr val="0000FF"/>
                          </a:solidFill>
                          <a:effectLst/>
                          <a:latin typeface="Times New Roman" pitchFamily="18" charset="0"/>
                          <a:cs typeface="Times New Roman" pitchFamily="18" charset="0"/>
                        </a:rPr>
                        <a:t> </a:t>
                      </a:r>
                      <a:r>
                        <a:rPr lang="en-US" sz="2000" b="1" baseline="0" dirty="0" err="1">
                          <a:solidFill>
                            <a:srgbClr val="0000FF"/>
                          </a:solidFill>
                          <a:effectLst/>
                          <a:latin typeface="Times New Roman" pitchFamily="18" charset="0"/>
                          <a:cs typeface="Times New Roman" pitchFamily="18" charset="0"/>
                        </a:rPr>
                        <a:t>tập</a:t>
                      </a:r>
                      <a:r>
                        <a:rPr lang="en-US" sz="2000" b="1" baseline="0" dirty="0">
                          <a:solidFill>
                            <a:srgbClr val="0000FF"/>
                          </a:solidFill>
                          <a:effectLst/>
                          <a:latin typeface="Times New Roman" pitchFamily="18" charset="0"/>
                          <a:cs typeface="Times New Roman" pitchFamily="18" charset="0"/>
                        </a:rPr>
                        <a:t> 2:  </a:t>
                      </a:r>
                      <a:r>
                        <a:rPr lang="vi-VN" sz="2000" u="none" strike="noStrike" kern="1200" dirty="0">
                          <a:solidFill>
                            <a:srgbClr val="0000FF"/>
                          </a:solidFill>
                          <a:effectLst/>
                          <a:latin typeface="Times New Roman" pitchFamily="18" charset="0"/>
                          <a:ea typeface="+mn-ea"/>
                          <a:cs typeface="Times New Roman" pitchFamily="18" charset="0"/>
                        </a:rPr>
                        <a:t>Em hãy </a:t>
                      </a:r>
                      <a:r>
                        <a:rPr lang="en-US" sz="2000" u="none" strike="noStrike" kern="1200" dirty="0" err="1">
                          <a:solidFill>
                            <a:srgbClr val="0000FF"/>
                          </a:solidFill>
                          <a:effectLst/>
                          <a:latin typeface="Times New Roman" pitchFamily="18" charset="0"/>
                          <a:ea typeface="+mn-ea"/>
                          <a:cs typeface="Times New Roman" pitchFamily="18" charset="0"/>
                        </a:rPr>
                        <a:t>cho</a:t>
                      </a:r>
                      <a:r>
                        <a:rPr lang="en-US" sz="2000" u="none" strike="noStrike" kern="1200" dirty="0">
                          <a:solidFill>
                            <a:srgbClr val="0000FF"/>
                          </a:solidFill>
                          <a:effectLst/>
                          <a:latin typeface="Times New Roman" pitchFamily="18" charset="0"/>
                          <a:ea typeface="+mn-ea"/>
                          <a:cs typeface="Times New Roman" pitchFamily="18" charset="0"/>
                        </a:rPr>
                        <a:t> </a:t>
                      </a:r>
                      <a:r>
                        <a:rPr lang="vi-VN" sz="2000" u="none" strike="noStrike" kern="1200" dirty="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dirty="0">
                          <a:solidFill>
                            <a:srgbClr val="0000FF"/>
                          </a:solidFill>
                          <a:effectLst/>
                          <a:latin typeface="Times New Roman" pitchFamily="18" charset="0"/>
                          <a:ea typeface="+mn-ea"/>
                          <a:cs typeface="Times New Roman" pitchFamily="18" charset="0"/>
                        </a:rPr>
                        <a:t> </a:t>
                      </a:r>
                      <a:r>
                        <a:rPr lang="en-US" sz="2000" u="none" strike="noStrike" kern="1200" dirty="0" err="1">
                          <a:solidFill>
                            <a:srgbClr val="0000FF"/>
                          </a:solidFill>
                          <a:effectLst/>
                          <a:latin typeface="Times New Roman" pitchFamily="18" charset="0"/>
                          <a:ea typeface="+mn-ea"/>
                          <a:cs typeface="Times New Roman" pitchFamily="18" charset="0"/>
                        </a:rPr>
                        <a:t>Vì</a:t>
                      </a:r>
                      <a:r>
                        <a:rPr lang="en-US" sz="2000" u="none" strike="noStrike" kern="1200" baseline="0" dirty="0">
                          <a:solidFill>
                            <a:srgbClr val="0000FF"/>
                          </a:solidFill>
                          <a:effectLst/>
                          <a:latin typeface="Times New Roman" pitchFamily="18" charset="0"/>
                          <a:ea typeface="+mn-ea"/>
                          <a:cs typeface="Times New Roman" pitchFamily="18" charset="0"/>
                        </a:rPr>
                        <a:t> </a:t>
                      </a:r>
                      <a:r>
                        <a:rPr lang="en-US" sz="2000" u="none" strike="noStrike" kern="1200" baseline="0" dirty="0" err="1">
                          <a:solidFill>
                            <a:srgbClr val="0000FF"/>
                          </a:solidFill>
                          <a:effectLst/>
                          <a:latin typeface="Times New Roman" pitchFamily="18" charset="0"/>
                          <a:ea typeface="+mn-ea"/>
                          <a:cs typeface="Times New Roman" pitchFamily="18" charset="0"/>
                        </a:rPr>
                        <a:t>sao</a:t>
                      </a:r>
                      <a:r>
                        <a:rPr lang="en-US" sz="2000" u="none" strike="noStrike" kern="1200" baseline="0" dirty="0">
                          <a:solidFill>
                            <a:srgbClr val="0000FF"/>
                          </a:solidFill>
                          <a:effectLst/>
                          <a:latin typeface="Times New Roman" pitchFamily="18" charset="0"/>
                          <a:ea typeface="+mn-ea"/>
                          <a:cs typeface="Times New Roman" pitchFamily="18" charset="0"/>
                        </a:rPr>
                        <a:t>?</a:t>
                      </a:r>
                      <a:endParaRPr lang="en-US" sz="2000" u="none" strike="noStrike" kern="1200" dirty="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dirty="0">
                <a:solidFill>
                  <a:srgbClr val="0000FF"/>
                </a:solidFill>
                <a:latin typeface="Times" pitchFamily="18" charset="0"/>
                <a:cs typeface="Times" pitchFamily="18" charset="0"/>
              </a:rPr>
              <a:t>d</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dirty="0">
              <a:solidFill>
                <a:srgbClr val="0000FF"/>
              </a:solidFill>
              <a:latin typeface="Times New Roman" panose="02020603050405020304" pitchFamily="18" charset="0"/>
              <a:cs typeface="Times New Roman" panose="02020603050405020304"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99509164"/>
              </p:ext>
            </p:extLst>
          </p:nvPr>
        </p:nvGraphicFramePr>
        <p:xfrm>
          <a:off x="841884" y="1641465"/>
          <a:ext cx="10310304" cy="1648778"/>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dirty="0">
                          <a:solidFill>
                            <a:srgbClr val="0000FF"/>
                          </a:solidFill>
                          <a:effectLst/>
                          <a:latin typeface="+mj-lt"/>
                          <a:ea typeface="+mn-ea"/>
                          <a:cs typeface="+mn-cs"/>
                        </a:rPr>
                        <a:t>a)</a:t>
                      </a:r>
                      <a:r>
                        <a:rPr lang="vi-VN"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Bạn</a:t>
                      </a:r>
                      <a:r>
                        <a:rPr lang="en-US" sz="2400" kern="1200" dirty="0">
                          <a:solidFill>
                            <a:schemeClr val="dk1"/>
                          </a:solidFill>
                          <a:effectLst/>
                          <a:latin typeface="Times New Roman" pitchFamily="18" charset="0"/>
                          <a:ea typeface="+mn-ea"/>
                          <a:cs typeface="Times New Roman" pitchFamily="18" charset="0"/>
                        </a:rPr>
                        <a:t> Kim </a:t>
                      </a:r>
                      <a:r>
                        <a:rPr lang="en-US" sz="2400" kern="1200" dirty="0" err="1">
                          <a:solidFill>
                            <a:schemeClr val="dk1"/>
                          </a:solidFill>
                          <a:effectLst/>
                          <a:latin typeface="Times New Roman" pitchFamily="18" charset="0"/>
                          <a:ea typeface="+mn-ea"/>
                          <a:cs typeface="Times New Roman" pitchFamily="18" charset="0"/>
                        </a:rPr>
                        <a:t>thực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hiện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tốt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quyền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nghĩa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vụ</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của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công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dân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vì</a:t>
                      </a:r>
                      <a:r>
                        <a:rPr lang="vi-VN" sz="2400" kern="1200" dirty="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2400" kern="1200" dirty="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65373364"/>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dirty="0">
                          <a:solidFill>
                            <a:srgbClr val="0000FF"/>
                          </a:solidFill>
                          <a:effectLst/>
                          <a:latin typeface="+mn-lt"/>
                          <a:ea typeface="+mn-ea"/>
                          <a:cs typeface="+mn-cs"/>
                        </a:rPr>
                        <a:t> </a:t>
                      </a:r>
                      <a:r>
                        <a:rPr lang="en-US" sz="2400" u="none" strike="noStrike" kern="1200" baseline="0" dirty="0">
                          <a:solidFill>
                            <a:srgbClr val="0000FF"/>
                          </a:solidFill>
                          <a:effectLst/>
                          <a:latin typeface="+mn-lt"/>
                          <a:ea typeface="+mn-ea"/>
                          <a:cs typeface="+mn-cs"/>
                        </a:rPr>
                        <a:t>b</a:t>
                      </a:r>
                      <a:r>
                        <a:rPr lang="en-US" sz="2400" u="none" strike="noStrike" kern="1200" baseline="0" dirty="0">
                          <a:solidFill>
                            <a:srgbClr val="0000FF"/>
                          </a:solidFill>
                          <a:effectLst/>
                          <a:latin typeface="Times" pitchFamily="18" charset="0"/>
                          <a:ea typeface="+mn-ea"/>
                          <a:cs typeface="Times" pitchFamily="18" charset="0"/>
                        </a:rPr>
                        <a: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Bạn</a:t>
                      </a:r>
                      <a:r>
                        <a:rPr lang="en-US" sz="2400" kern="1200" dirty="0">
                          <a:solidFill>
                            <a:schemeClr val="dk1"/>
                          </a:solidFill>
                          <a:effectLst/>
                          <a:latin typeface="Times New Roman" pitchFamily="18" charset="0"/>
                          <a:ea typeface="+mn-ea"/>
                          <a:cs typeface="Times New Roman" pitchFamily="18" charset="0"/>
                        </a:rPr>
                        <a:t> Thu </a:t>
                      </a:r>
                      <a:r>
                        <a:rPr lang="en-US" sz="2400" kern="1200" baseline="0" dirty="0" err="1">
                          <a:solidFill>
                            <a:schemeClr val="dk1"/>
                          </a:solidFill>
                          <a:effectLst/>
                          <a:latin typeface="Times New Roman" pitchFamily="18" charset="0"/>
                          <a:ea typeface="+mn-ea"/>
                          <a:cs typeface="Times New Roman" pitchFamily="18" charset="0"/>
                        </a:rPr>
                        <a:t>chưa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hiện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tốt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quyền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nghĩa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vụ</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của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công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dân</a:t>
                      </a:r>
                      <a:r>
                        <a:rPr lang="en-US" sz="2400" kern="1200" dirty="0">
                          <a:solidFill>
                            <a:schemeClr val="dk1"/>
                          </a:solidFill>
                          <a:effectLst/>
                          <a:latin typeface="Times New Roman" pitchFamily="18" charset="0"/>
                          <a:ea typeface="+mn-ea"/>
                          <a:cs typeface="Times New Roman" pitchFamily="18" charset="0"/>
                        </a:rPr>
                        <a:t>: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a:solidFill>
                  <a:srgbClr val="0000FF"/>
                </a:solidFill>
                <a:latin typeface="Times" pitchFamily="18" charset="0"/>
                <a:cs typeface="Times" pitchFamily="18" charset="0"/>
              </a:rPr>
              <a:t>c</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a:solidFill>
                  <a:srgbClr val="0000FF"/>
                </a:solidFill>
                <a:latin typeface="Times" pitchFamily="18" charset="0"/>
                <a:cs typeface="Times" pitchFamily="18" charset="0"/>
              </a:rPr>
              <a:t>d</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H</a:t>
            </a:r>
            <a:r>
              <a:rPr lang="en-US" sz="2400">
                <a:latin typeface="Times New Roman" pitchFamily="18" charset="0"/>
                <a:cs typeface="Times New Roman" pitchFamily="18" charset="0"/>
              </a:rPr>
              <a:t>ưng</a:t>
            </a:r>
            <a:r>
              <a:rPr lang="vi-VN" sz="2400">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3983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a:solidFill>
                            <a:schemeClr val="dk1"/>
                          </a:solidFill>
                          <a:effectLst/>
                          <a:latin typeface="+mn-lt"/>
                          <a:ea typeface="+mn-ea"/>
                          <a:cs typeface="+mn-cs"/>
                        </a:rPr>
                        <a:t>-</a:t>
                      </a:r>
                      <a:r>
                        <a:rPr lang="en-US" sz="1800" kern="1200" baseline="0">
                          <a:solidFill>
                            <a:schemeClr val="dk1"/>
                          </a:solidFill>
                          <a:effectLst/>
                          <a:latin typeface="+mn-lt"/>
                          <a:ea typeface="+mn-ea"/>
                          <a:cs typeface="+mn-cs"/>
                        </a:rPr>
                        <a:t> L</a:t>
                      </a:r>
                      <a:r>
                        <a:rPr lang="en-US" sz="1800" kern="1200">
                          <a:solidFill>
                            <a:schemeClr val="dk1"/>
                          </a:solidFill>
                          <a:effectLst/>
                          <a:latin typeface="+mn-lt"/>
                          <a:ea typeface="+mn-ea"/>
                          <a:cs typeface="+mn-cs"/>
                        </a:rPr>
                        <a:t>a</a:t>
                      </a:r>
                      <a:r>
                        <a:rPr lang="en-US" sz="1800" kern="120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3983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M</a:t>
                      </a:r>
                      <a:r>
                        <a:rPr lang="en-US" sz="1800" kern="120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a:solidFill>
                            <a:schemeClr val="tx1"/>
                          </a:solidFill>
                          <a:effectLst/>
                          <a:latin typeface="Times New Roman" pitchFamily="18" charset="0"/>
                          <a:ea typeface="+mn-ea"/>
                          <a:cs typeface="Times New Roman" pitchFamily="18" charset="0"/>
                        </a:rPr>
                        <a:t> a) Em</a:t>
                      </a:r>
                      <a:r>
                        <a:rPr lang="en-US" sz="1800" b="1" u="none" strike="noStrike" kern="120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a:solidFill>
                          <a:schemeClr val="tx1"/>
                        </a:solidFill>
                        <a:effectLst/>
                        <a:latin typeface="Times New Roman" pitchFamily="18" charset="0"/>
                        <a:ea typeface="+mn-ea"/>
                        <a:cs typeface="Times New Roman" pitchFamily="18" charset="0"/>
                      </a:endParaRPr>
                    </a:p>
                    <a:p>
                      <a:pPr algn="just"/>
                      <a:r>
                        <a:rPr lang="en-US" sz="1800" b="1" kern="1200" baseline="0">
                          <a:solidFill>
                            <a:schemeClr val="tx1"/>
                          </a:solidFill>
                          <a:effectLst/>
                          <a:latin typeface="Times New Roman" pitchFamily="18" charset="0"/>
                          <a:ea typeface="+mn-ea"/>
                          <a:cs typeface="Times New Roman" pitchFamily="18" charset="0"/>
                        </a:rPr>
                        <a:t>  b)</a:t>
                      </a:r>
                      <a:r>
                        <a:rPr lang="en-US" sz="1800" b="1" kern="1200">
                          <a:solidFill>
                            <a:schemeClr val="tx1"/>
                          </a:solidFill>
                          <a:effectLst/>
                          <a:latin typeface="Times New Roman" pitchFamily="18" charset="0"/>
                          <a:ea typeface="+mn-ea"/>
                          <a:cs typeface="Times New Roman" pitchFamily="18" charset="0"/>
                        </a:rPr>
                        <a:t> Theo em, Hà cần làm gì để thực hiện</a:t>
                      </a:r>
                      <a:br>
                        <a:rPr lang="en-US" sz="1800" b="1" kern="1200">
                          <a:solidFill>
                            <a:schemeClr val="tx1"/>
                          </a:solidFill>
                          <a:effectLst/>
                          <a:latin typeface="Times New Roman" pitchFamily="18" charset="0"/>
                          <a:ea typeface="+mn-ea"/>
                          <a:cs typeface="Times New Roman" pitchFamily="18" charset="0"/>
                        </a:rPr>
                      </a:br>
                      <a:r>
                        <a:rPr lang="en-US" sz="1800" b="1" kern="1200">
                          <a:solidFill>
                            <a:schemeClr val="tx1"/>
                          </a:solidFill>
                          <a:effectLst/>
                          <a:latin typeface="Times New Roman" pitchFamily="18" charset="0"/>
                          <a:ea typeface="+mn-ea"/>
                          <a:cs typeface="Times New Roman" pitchFamily="18" charset="0"/>
                        </a:rPr>
                        <a:t>tốt quyền và nghĩa vụ của học sinh?</a:t>
                      </a:r>
                      <a:endParaRPr lang="en-US" sz="1800" kern="120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a:solidFill>
                            <a:schemeClr val="dk1"/>
                          </a:solidFill>
                          <a:effectLst/>
                          <a:latin typeface="+mn-lt"/>
                          <a:ea typeface="+mn-ea"/>
                          <a:cs typeface="+mn-cs"/>
                        </a:rPr>
                        <a:t>-</a:t>
                      </a:r>
                      <a:r>
                        <a:rPr lang="en-US" sz="2400" kern="120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a:solidFill>
                            <a:schemeClr val="dk1"/>
                          </a:solidFill>
                          <a:effectLst/>
                          <a:latin typeface="Times New Roman" pitchFamily="18" charset="0"/>
                          <a:ea typeface="+mn-ea"/>
                          <a:cs typeface="Times New Roman" pitchFamily="18" charset="0"/>
                        </a:rPr>
                        <a:t>-</a:t>
                      </a:r>
                      <a:r>
                        <a:rPr lang="en-US" sz="2400" kern="1200" baseline="0">
                          <a:solidFill>
                            <a:schemeClr val="dk1"/>
                          </a:solidFill>
                          <a:effectLst/>
                          <a:latin typeface="Times New Roman" pitchFamily="18" charset="0"/>
                          <a:ea typeface="+mn-ea"/>
                          <a:cs typeface="Times New Roman" pitchFamily="18" charset="0"/>
                        </a:rPr>
                        <a:t> L</a:t>
                      </a:r>
                      <a:r>
                        <a:rPr lang="en-US" sz="2400" kern="120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a:solidFill>
                            <a:schemeClr val="tx1"/>
                          </a:solidFill>
                          <a:effectLst/>
                          <a:latin typeface="+mn-lt"/>
                          <a:ea typeface="+mn-ea"/>
                          <a:cs typeface="+mn-cs"/>
                        </a:rPr>
                        <a:t>-1</a:t>
                      </a:r>
                      <a:r>
                        <a:rPr lang="en-US" sz="2400" kern="120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486531"/>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a:solidFill>
                            <a:schemeClr val="tx1"/>
                          </a:solidFill>
                          <a:effectLst/>
                          <a:latin typeface="+mn-lt"/>
                          <a:ea typeface="+mn-ea"/>
                          <a:cs typeface="+mn-cs"/>
                        </a:rPr>
                        <a:t>-</a:t>
                      </a:r>
                      <a:r>
                        <a:rPr lang="en-US" sz="1800" u="none" strike="noStrike" kern="1200" baseline="0">
                          <a:solidFill>
                            <a:schemeClr val="tx1"/>
                          </a:solidFill>
                          <a:effectLst/>
                          <a:latin typeface="+mn-lt"/>
                          <a:ea typeface="+mn-ea"/>
                          <a:cs typeface="+mn-cs"/>
                        </a:rPr>
                        <a:t> </a:t>
                      </a:r>
                      <a:r>
                        <a:rPr lang="en-US" sz="2400" b="1" u="none" strike="noStrike" kern="1200" baseline="0">
                          <a:solidFill>
                            <a:srgbClr val="0000FF"/>
                          </a:solidFill>
                          <a:effectLst/>
                          <a:latin typeface="Times New Roman" pitchFamily="18" charset="0"/>
                          <a:ea typeface="+mn-ea"/>
                          <a:cs typeface="Times New Roman" pitchFamily="18" charset="0"/>
                        </a:rPr>
                        <a:t>Em</a:t>
                      </a:r>
                      <a:r>
                        <a:rPr lang="vi-VN" sz="2400" b="1" u="none" strike="noStrike" kern="1200">
                          <a:solidFill>
                            <a:srgbClr val="0000FF"/>
                          </a:solidFill>
                          <a:effectLst/>
                          <a:latin typeface="Times New Roman" pitchFamily="18" charset="0"/>
                          <a:ea typeface="+mn-ea"/>
                          <a:cs typeface="Times New Roman" pitchFamily="18" charset="0"/>
                        </a:rPr>
                        <a:t> hãy vẽ một bức tranh </a:t>
                      </a:r>
                      <a:r>
                        <a:rPr lang="en-US" sz="2400" b="1" u="none" strike="noStrike" kern="1200">
                          <a:solidFill>
                            <a:srgbClr val="0000FF"/>
                          </a:solidFill>
                          <a:effectLst/>
                          <a:latin typeface="Times New Roman" pitchFamily="18" charset="0"/>
                          <a:ea typeface="+mn-ea"/>
                          <a:cs typeface="Times New Roman" pitchFamily="18" charset="0"/>
                        </a:rPr>
                        <a:t>hoặc</a:t>
                      </a:r>
                      <a:r>
                        <a:rPr lang="en-US" sz="2400" b="1" u="none" strike="noStrike" kern="1200" baseline="0">
                          <a:solidFill>
                            <a:srgbClr val="0000FF"/>
                          </a:solidFill>
                          <a:effectLst/>
                          <a:latin typeface="Times New Roman" pitchFamily="18" charset="0"/>
                          <a:ea typeface="+mn-ea"/>
                          <a:cs typeface="Times New Roman" pitchFamily="18" charset="0"/>
                        </a:rPr>
                        <a:t> sưu tầm một câu chuyện </a:t>
                      </a:r>
                      <a:r>
                        <a:rPr lang="vi-VN" sz="2400" b="1" u="none" strike="noStrike" kern="1200">
                          <a:solidFill>
                            <a:srgbClr val="0000FF"/>
                          </a:solidFill>
                          <a:effectLst/>
                          <a:latin typeface="Times New Roman" pitchFamily="18" charset="0"/>
                          <a:ea typeface="+mn-ea"/>
                          <a:cs typeface="Times New Roman" pitchFamily="18" charset="0"/>
                        </a:rPr>
                        <a:t>thể hiện </a:t>
                      </a:r>
                      <a:r>
                        <a:rPr lang="en-US" sz="2400" b="1" u="none" strike="noStrike" kern="1200">
                          <a:solidFill>
                            <a:srgbClr val="0000FF"/>
                          </a:solidFill>
                          <a:effectLst/>
                          <a:latin typeface="Times New Roman" pitchFamily="18" charset="0"/>
                          <a:ea typeface="+mn-ea"/>
                          <a:cs typeface="Times New Roman" pitchFamily="18" charset="0"/>
                        </a:rPr>
                        <a:t>một</a:t>
                      </a:r>
                      <a:r>
                        <a:rPr lang="en-US" sz="2400" b="1" u="none" strike="noStrike" kern="1200" baseline="0">
                          <a:solidFill>
                            <a:srgbClr val="0000FF"/>
                          </a:solidFill>
                          <a:effectLst/>
                          <a:latin typeface="Times New Roman" pitchFamily="18" charset="0"/>
                          <a:ea typeface="+mn-ea"/>
                          <a:cs typeface="Times New Roman" pitchFamily="18" charset="0"/>
                        </a:rPr>
                        <a:t> </a:t>
                      </a:r>
                      <a:r>
                        <a:rPr lang="vi-VN" sz="2400" b="1" u="none" strike="noStrike" kern="1200">
                          <a:solidFill>
                            <a:srgbClr val="0000FF"/>
                          </a:solidFill>
                          <a:effectLst/>
                          <a:latin typeface="Times New Roman" pitchFamily="18" charset="0"/>
                          <a:ea typeface="+mn-ea"/>
                          <a:cs typeface="Times New Roman" pitchFamily="18" charset="0"/>
                        </a:rPr>
                        <a:t>việc</a:t>
                      </a:r>
                      <a:r>
                        <a:rPr lang="en-US" sz="2400" b="1" u="none" strike="noStrike" kern="1200">
                          <a:solidFill>
                            <a:srgbClr val="0000FF"/>
                          </a:solidFill>
                          <a:effectLst/>
                          <a:latin typeface="Times New Roman" pitchFamily="18" charset="0"/>
                          <a:ea typeface="+mn-ea"/>
                          <a:cs typeface="Times New Roman" pitchFamily="18" charset="0"/>
                        </a:rPr>
                        <a:t> làm</a:t>
                      </a:r>
                      <a:r>
                        <a:rPr lang="vi-VN" sz="2400" b="1" u="none" strike="noStrike" kern="120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a:solidFill>
                            <a:srgbClr val="0000FF"/>
                          </a:solidFill>
                          <a:effectLst/>
                          <a:latin typeface="Times New Roman" pitchFamily="18" charset="0"/>
                          <a:ea typeface="+mn-ea"/>
                          <a:cs typeface="Times New Roman" pitchFamily="18" charset="0"/>
                        </a:rPr>
                        <a:t>, câu</a:t>
                      </a:r>
                      <a:r>
                        <a:rPr lang="en-US" sz="2400" b="1" u="none" strike="noStrike" kern="1200" baseline="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5400" b="1" dirty="0">
                <a:solidFill>
                  <a:srgbClr val="0000FF"/>
                </a:solidFill>
                <a:latin typeface="Times New Roman" panose="02020603050405020304" pitchFamily="18" charset="0"/>
                <a:ea typeface="Helvetica Neue"/>
                <a:cs typeface="Times New Roman" panose="02020603050405020304" pitchFamily="18" charset="0"/>
              </a:rPr>
              <a:t> 10: </a:t>
            </a:r>
            <a:r>
              <a:rPr lang="en-US" sz="5400" dirty="0">
                <a:solidFill>
                  <a:srgbClr val="0000FF"/>
                </a:solidFill>
                <a:latin typeface="Times New Roman" panose="02020603050405020304" pitchFamily="18" charset="0"/>
                <a:cs typeface="Times New Roman" panose="02020603050405020304" pitchFamily="18" charset="0"/>
              </a:rPr>
              <a:t>QUYỀN VÀ NGHĨA VỤ CƠ BẢN CỦA CÔNG DÂN (3 </a:t>
            </a:r>
            <a:r>
              <a:rPr lang="en-US" sz="5400" dirty="0" err="1">
                <a:solidFill>
                  <a:srgbClr val="0000FF"/>
                </a:solidFill>
                <a:latin typeface="Times New Roman" panose="02020603050405020304" pitchFamily="18" charset="0"/>
                <a:cs typeface="Times New Roman" panose="02020603050405020304" pitchFamily="18" charset="0"/>
              </a:rPr>
              <a:t>tiết</a:t>
            </a:r>
            <a:r>
              <a:rPr lang="en-US" sz="5400" dirty="0">
                <a:solidFill>
                  <a:srgbClr val="0000FF"/>
                </a:solidFill>
                <a:latin typeface="Times New Roman" panose="02020603050405020304" pitchFamily="18" charset="0"/>
                <a:cs typeface="Times New Roman" panose="02020603050405020304" pitchFamily="18" charset="0"/>
              </a:rPr>
              <a: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I.Khởi</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động</a:t>
            </a:r>
            <a:endPar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2800" b="1" dirty="0">
                  <a:solidFill>
                    <a:srgbClr val="0000FF"/>
                  </a:solidFill>
                  <a:latin typeface="Times New Roman" panose="02020603050405020304" pitchFamily="18" charset="0"/>
                  <a:ea typeface="Helvetica Neue"/>
                  <a:cs typeface="Times New Roman" panose="02020603050405020304" pitchFamily="18" charset="0"/>
                </a:rPr>
                <a:t> 10: </a:t>
              </a:r>
              <a:r>
                <a:rPr lang="en-US" sz="2800" dirty="0">
                  <a:solidFill>
                    <a:srgbClr val="0000FF"/>
                  </a:solidFill>
                  <a:latin typeface="Times New Roman" panose="02020603050405020304" pitchFamily="18" charset="0"/>
                  <a:cs typeface="Times New Roman" panose="02020603050405020304"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12" name="TextBox 11"/>
          <p:cNvSpPr txBox="1">
            <a:spLocks noChangeArrowheads="1"/>
          </p:cNvSpPr>
          <p:nvPr/>
        </p:nvSpPr>
        <p:spPr bwMode="auto">
          <a:xfrm>
            <a:off x="84222" y="-274224"/>
            <a:ext cx="11515997"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3" name="Rectangle 2"/>
          <p:cNvSpPr/>
          <p:nvPr/>
        </p:nvSpPr>
        <p:spPr>
          <a:xfrm>
            <a:off x="1692579" y="1673972"/>
            <a:ext cx="9558797" cy="3923959"/>
          </a:xfrm>
          <a:prstGeom prst="rect">
            <a:avLst/>
          </a:prstGeom>
        </p:spPr>
        <p:txBody>
          <a:bodyPr wrap="square">
            <a:spAutoFit/>
          </a:bodyPr>
          <a:lstStyle/>
          <a:p>
            <a:pPr algn="ctr"/>
            <a:r>
              <a:rPr lang="en-US" sz="2800" b="1" dirty="0">
                <a:latin typeface="Times" pitchFamily="18" charset="0"/>
                <a:cs typeface="Times" pitchFamily="18" charset="0"/>
              </a:rPr>
              <a:t>TÌNH HUỐNG</a:t>
            </a:r>
          </a:p>
          <a:p>
            <a:r>
              <a:rPr lang="en-US" sz="4800" dirty="0" err="1">
                <a:solidFill>
                  <a:srgbClr val="FF0000"/>
                </a:solidFill>
                <a:latin typeface="Times New Roman" panose="02020603050405020304" pitchFamily="18" charset="0"/>
                <a:cs typeface="Times New Roman" panose="02020603050405020304" pitchFamily="18" charset="0"/>
              </a:rPr>
              <a:t>Lớp</a:t>
            </a:r>
            <a:r>
              <a:rPr lang="en-US" sz="4800" dirty="0">
                <a:solidFill>
                  <a:srgbClr val="FF0000"/>
                </a:solidFill>
                <a:latin typeface="Times New Roman" panose="02020603050405020304" pitchFamily="18" charset="0"/>
                <a:cs typeface="Times New Roman" panose="02020603050405020304" pitchFamily="18" charset="0"/>
              </a:rPr>
              <a:t> 6A </a:t>
            </a:r>
            <a:r>
              <a:rPr lang="en-US" sz="4800" dirty="0" err="1">
                <a:solidFill>
                  <a:srgbClr val="FF0000"/>
                </a:solidFill>
                <a:latin typeface="Times New Roman" panose="02020603050405020304" pitchFamily="18" charset="0"/>
                <a:cs typeface="Times New Roman" panose="02020603050405020304" pitchFamily="18" charset="0"/>
              </a:rPr>
              <a:t>có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một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số</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bạn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nhà</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xa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nên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thường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xe</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đạp</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điện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trường</a:t>
            </a:r>
            <a:r>
              <a:rPr lang="en-US" sz="4800" dirty="0">
                <a:solidFill>
                  <a:srgbClr val="FF0000"/>
                </a:solidFill>
                <a:latin typeface="Times New Roman" panose="02020603050405020304" pitchFamily="18" charset="0"/>
                <a:cs typeface="Times New Roman" panose="02020603050405020304" pitchFamily="18" charset="0"/>
              </a:rPr>
              <a:t>. Trong </a:t>
            </a:r>
            <a:r>
              <a:rPr lang="en-US" sz="4800" dirty="0" err="1">
                <a:solidFill>
                  <a:srgbClr val="FF0000"/>
                </a:solidFill>
                <a:latin typeface="Times New Roman" panose="02020603050405020304" pitchFamily="18" charset="0"/>
                <a:cs typeface="Times New Roman" panose="02020603050405020304" pitchFamily="18" charset="0"/>
              </a:rPr>
              <a:t>đó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một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vài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bạn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không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đội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mũ</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bảo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hiểm</a:t>
            </a:r>
            <a:r>
              <a:rPr lang="en-US" sz="4800" dirty="0">
                <a:solidFill>
                  <a:srgbClr val="FF0000"/>
                </a:solidFill>
                <a:latin typeface="Times New Roman" panose="02020603050405020304" pitchFamily="18" charset="0"/>
                <a:cs typeface="Times New Roman"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404A-883F-43CB-71D6-6FE0A851DBF8}"/>
              </a:ext>
            </a:extLst>
          </p:cNvPr>
          <p:cNvSpPr>
            <a:spLocks noGrp="1"/>
          </p:cNvSpPr>
          <p:nvPr>
            <p:ph type="title"/>
          </p:nvPr>
        </p:nvSpPr>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 6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không</a:t>
            </a:r>
            <a:r>
              <a:rPr lang="en-US" sz="3600" b="1" dirty="0">
                <a:solidFill>
                  <a:srgbClr val="FF0000"/>
                </a:solidFill>
                <a:latin typeface="Times New Roman" panose="02020603050405020304" pitchFamily="18" charset="0"/>
                <a:cs typeface="Times New Roman" panose="02020603050405020304" pitchFamily="18" charset="0"/>
              </a:rPr>
              <a:t>?</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2B7D6B-2591-1001-20BA-E47B5F132DD6}"/>
              </a:ext>
            </a:extLst>
          </p:cNvPr>
          <p:cNvSpPr>
            <a:spLocks noGrp="1"/>
          </p:cNvSpPr>
          <p:nvPr>
            <p:ph idx="1"/>
          </p:nvPr>
        </p:nvSpPr>
        <p:spPr>
          <a:xfrm>
            <a:off x="838200" y="4886642"/>
            <a:ext cx="10515600" cy="1401763"/>
          </a:xfrm>
        </p:spPr>
        <p:txBody>
          <a:bodyPr>
            <a:normAutofit fontScale="92500"/>
          </a:bodyPr>
          <a:lstStyle/>
          <a:p>
            <a:pPr algn="just">
              <a:lnSpc>
                <a:spcPct val="112000"/>
              </a:lnSpc>
              <a:spcAft>
                <a:spcPts val="200"/>
              </a:spcAft>
              <a:buClr>
                <a:srgbClr val="1D02DA"/>
              </a:buClr>
              <a:buSzPts val="1000"/>
              <a:tabLst>
                <a:tab pos="334645" algn="l"/>
              </a:tabLst>
            </a:pP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buộc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a:p>
            <a:pPr algn="just">
              <a:lnSpc>
                <a:spcPct val="112000"/>
              </a:lnSpc>
              <a:spcAft>
                <a:spcPts val="200"/>
              </a:spcAft>
              <a:buClr>
                <a:srgbClr val="1D02DA"/>
              </a:buClr>
              <a:buSzPts val="1000"/>
              <a:tabLst>
                <a:tab pos="334645" algn="l"/>
              </a:tabLst>
            </a:pPr>
            <a:endParaRPr lang="en-US" sz="2800" dirty="0">
              <a:latin typeface="Times" pitchFamily="18" charset="0"/>
              <a:cs typeface="Times"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2A571A64-B506-BA9E-74AB-7FA848C4DD67}"/>
              </a:ext>
            </a:extLst>
          </p:cNvPr>
          <p:cNvSpPr>
            <a:spLocks noGrp="1"/>
          </p:cNvSpPr>
          <p:nvPr>
            <p:ph type="ftr" sz="quarter" idx="11"/>
          </p:nvPr>
        </p:nvSpPr>
        <p:spPr/>
        <p:txBody>
          <a:bodyPr/>
          <a:lstStyle/>
          <a:p>
            <a:endParaRPr lang="en-US">
              <a:solidFill>
                <a:prstClr val="black">
                  <a:tint val="75000"/>
                </a:prstClr>
              </a:solidFill>
            </a:endParaRPr>
          </a:p>
        </p:txBody>
      </p:sp>
      <p:pic>
        <p:nvPicPr>
          <p:cNvPr id="5" name="Content Placeholder 5">
            <a:extLst>
              <a:ext uri="{FF2B5EF4-FFF2-40B4-BE49-F238E27FC236}">
                <a16:creationId xmlns:a16="http://schemas.microsoft.com/office/drawing/2014/main" id="{472D5F46-C59F-90FB-EE20-FA7C24406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0" y="1534159"/>
            <a:ext cx="5129276" cy="3352483"/>
          </a:xfrm>
          <a:prstGeom prst="rect">
            <a:avLst/>
          </a:prstGeom>
        </p:spPr>
      </p:pic>
      <p:pic>
        <p:nvPicPr>
          <p:cNvPr id="6" name="Picture 5">
            <a:extLst>
              <a:ext uri="{FF2B5EF4-FFF2-40B4-BE49-F238E27FC236}">
                <a16:creationId xmlns:a16="http://schemas.microsoft.com/office/drawing/2014/main" id="{E78CB219-9642-F5CC-ED39-15EA487A0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76" y="1294257"/>
            <a:ext cx="5305044" cy="3450463"/>
          </a:xfrm>
          <a:prstGeom prst="rect">
            <a:avLst/>
          </a:prstGeom>
        </p:spPr>
      </p:pic>
    </p:spTree>
    <p:extLst>
      <p:ext uri="{BB962C8B-B14F-4D97-AF65-F5344CB8AC3E}">
        <p14:creationId xmlns:p14="http://schemas.microsoft.com/office/powerpoint/2010/main" val="38035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9CAFEC8-F36B-2274-4D6E-7323A4F68D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880" y="257176"/>
            <a:ext cx="4866640" cy="4162424"/>
          </a:xfrm>
        </p:spPr>
      </p:pic>
      <p:sp>
        <p:nvSpPr>
          <p:cNvPr id="4" name="Footer Placeholder 3">
            <a:extLst>
              <a:ext uri="{FF2B5EF4-FFF2-40B4-BE49-F238E27FC236}">
                <a16:creationId xmlns:a16="http://schemas.microsoft.com/office/drawing/2014/main" id="{30DD0988-DA40-F6E0-80B5-D5B5AA8D4C22}"/>
              </a:ext>
            </a:extLst>
          </p:cNvPr>
          <p:cNvSpPr>
            <a:spLocks noGrp="1"/>
          </p:cNvSpPr>
          <p:nvPr>
            <p:ph type="ftr" sz="quarter" idx="11"/>
          </p:nvPr>
        </p:nvSpPr>
        <p:spPr/>
        <p:txBody>
          <a:bodyPr/>
          <a:lstStyle/>
          <a:p>
            <a:endParaRPr lang="en-US">
              <a:solidFill>
                <a:prstClr val="black">
                  <a:tint val="75000"/>
                </a:prstClr>
              </a:solidFill>
            </a:endParaRPr>
          </a:p>
        </p:txBody>
      </p:sp>
      <p:pic>
        <p:nvPicPr>
          <p:cNvPr id="8" name="Picture 7">
            <a:extLst>
              <a:ext uri="{FF2B5EF4-FFF2-40B4-BE49-F238E27FC236}">
                <a16:creationId xmlns:a16="http://schemas.microsoft.com/office/drawing/2014/main" id="{06C0FC73-8361-1DB4-99C4-6C63C79DE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972" y="335914"/>
            <a:ext cx="5316855" cy="4083686"/>
          </a:xfrm>
          <a:prstGeom prst="rect">
            <a:avLst/>
          </a:prstGeom>
        </p:spPr>
      </p:pic>
    </p:spTree>
    <p:extLst>
      <p:ext uri="{BB962C8B-B14F-4D97-AF65-F5344CB8AC3E}">
        <p14:creationId xmlns:p14="http://schemas.microsoft.com/office/powerpoint/2010/main" val="17170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E0646E-A177-8B74-5486-186C9B7338D6}"/>
              </a:ext>
            </a:extLst>
          </p:cNvPr>
          <p:cNvSpPr>
            <a:spLocks noGrp="1"/>
          </p:cNvSpPr>
          <p:nvPr>
            <p:ph type="ftr" sz="quarter" idx="11"/>
          </p:nvPr>
        </p:nvSpPr>
        <p:spPr/>
        <p:txBody>
          <a:bodyPr/>
          <a:lstStyle/>
          <a:p>
            <a:endParaRPr lang="en-US">
              <a:solidFill>
                <a:prstClr val="black">
                  <a:tint val="75000"/>
                </a:prstClr>
              </a:solidFill>
            </a:endParaRPr>
          </a:p>
        </p:txBody>
      </p:sp>
      <p:pic>
        <p:nvPicPr>
          <p:cNvPr id="5" name="Content Placeholder 4">
            <a:extLst>
              <a:ext uri="{FF2B5EF4-FFF2-40B4-BE49-F238E27FC236}">
                <a16:creationId xmlns:a16="http://schemas.microsoft.com/office/drawing/2014/main" id="{04CDE471-C116-8B2B-73C9-32836FE64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018" y="345440"/>
            <a:ext cx="9451262" cy="6156960"/>
          </a:xfrm>
          <a:prstGeom prst="rect">
            <a:avLst/>
          </a:prstGeom>
        </p:spPr>
      </p:pic>
    </p:spTree>
    <p:extLst>
      <p:ext uri="{BB962C8B-B14F-4D97-AF65-F5344CB8AC3E}">
        <p14:creationId xmlns:p14="http://schemas.microsoft.com/office/powerpoint/2010/main" val="4126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7580</TotalTime>
  <Words>4096</Words>
  <Application>Microsoft Office PowerPoint</Application>
  <PresentationFormat>Widescreen</PresentationFormat>
  <Paragraphs>207</Paragraphs>
  <Slides>36</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36</vt:i4>
      </vt:variant>
    </vt:vector>
  </HeadingPairs>
  <TitlesOfParts>
    <vt:vector size="53" baseType="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Office Theme</vt:lpstr>
      <vt:lpstr>1_Office Theme</vt:lpstr>
      <vt:lpstr>2_Office Theme</vt:lpstr>
      <vt:lpstr>24_Office Theme</vt:lpstr>
      <vt:lpstr>PowerPoint Presentation</vt:lpstr>
      <vt:lpstr>- Công dân là gì? - Quốc tịch căn cứ vào đâu?</vt:lpstr>
      <vt:lpstr>PowerPoint Presentation</vt:lpstr>
      <vt:lpstr>PowerPoint Presentation</vt:lpstr>
      <vt:lpstr>PowerPoint Presentation</vt:lpstr>
      <vt:lpstr>PowerPoint Presentation</vt:lpstr>
      <vt:lpstr>- Theo em, học sinh lớp 6 có được sử dụng xe đạp điện không?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Về nhà học bài và chuẩn bị phần còn lại: Các quyền con người, quyền công dân không tách rời nghĩa vụ công dân ( SGK trang 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259</cp:revision>
  <dcterms:created xsi:type="dcterms:W3CDTF">2021-06-28T15:32:15Z</dcterms:created>
  <dcterms:modified xsi:type="dcterms:W3CDTF">2023-04-07T04:15:51Z</dcterms:modified>
</cp:coreProperties>
</file>