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5397-5DEA-43DA-AC3D-EEEED74FDB8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E87-0ADF-49CC-8194-EEC1A588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6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5397-5DEA-43DA-AC3D-EEEED74FDB8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E87-0ADF-49CC-8194-EEC1A588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2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5397-5DEA-43DA-AC3D-EEEED74FDB8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E87-0ADF-49CC-8194-EEC1A588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9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5397-5DEA-43DA-AC3D-EEEED74FDB8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E87-0ADF-49CC-8194-EEC1A588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5397-5DEA-43DA-AC3D-EEEED74FDB8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E87-0ADF-49CC-8194-EEC1A588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5397-5DEA-43DA-AC3D-EEEED74FDB8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E87-0ADF-49CC-8194-EEC1A588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3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5397-5DEA-43DA-AC3D-EEEED74FDB8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E87-0ADF-49CC-8194-EEC1A588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5397-5DEA-43DA-AC3D-EEEED74FDB8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E87-0ADF-49CC-8194-EEC1A588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2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5397-5DEA-43DA-AC3D-EEEED74FDB8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E87-0ADF-49CC-8194-EEC1A588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9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5397-5DEA-43DA-AC3D-EEEED74FDB8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E87-0ADF-49CC-8194-EEC1A588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5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5397-5DEA-43DA-AC3D-EEEED74FDB8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E87-0ADF-49CC-8194-EEC1A588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2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75397-5DEA-43DA-AC3D-EEEED74FDB8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DDE87-0ADF-49CC-8194-EEC1A588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7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45031" t="29400" r="47865" b="61913"/>
          <a:stretch/>
        </p:blipFill>
        <p:spPr>
          <a:xfrm>
            <a:off x="3314499" y="0"/>
            <a:ext cx="8877501" cy="60350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50080" y="5289434"/>
            <a:ext cx="6874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Tân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24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499" y="112541"/>
            <a:ext cx="1313772" cy="141869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39287" y="436098"/>
            <a:ext cx="7352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 ĐỒNG ĐỘI XÃ TÂN THUẬN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ĐỘI: TRƯỜNG TH&amp;THCS TÂN THUẬN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90240" y="2771355"/>
            <a:ext cx="86563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 HỘI “ THIẾU NHI VUI KHỎE – TIẾN BƯỚC LÊN ĐOÀN”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3764400" y="1531238"/>
            <a:ext cx="695677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TỔ CHỨC</a:t>
            </a:r>
            <a:r>
              <a:rPr lang="en-US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PHONG TRÀO </a:t>
            </a:r>
          </a:p>
        </p:txBody>
      </p:sp>
    </p:spTree>
    <p:extLst>
      <p:ext uri="{BB962C8B-B14F-4D97-AF65-F5344CB8AC3E}">
        <p14:creationId xmlns:p14="http://schemas.microsoft.com/office/powerpoint/2010/main" val="656000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LENOVO</cp:lastModifiedBy>
  <cp:revision>5</cp:revision>
  <dcterms:created xsi:type="dcterms:W3CDTF">2023-03-02T01:11:15Z</dcterms:created>
  <dcterms:modified xsi:type="dcterms:W3CDTF">2023-03-27T08:46:57Z</dcterms:modified>
</cp:coreProperties>
</file>