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84" r:id="rId3"/>
    <p:sldId id="283" r:id="rId4"/>
    <p:sldId id="281" r:id="rId5"/>
    <p:sldId id="280" r:id="rId6"/>
    <p:sldId id="299" r:id="rId7"/>
    <p:sldId id="264" r:id="rId8"/>
    <p:sldId id="258" r:id="rId9"/>
    <p:sldId id="260" r:id="rId10"/>
    <p:sldId id="269" r:id="rId11"/>
    <p:sldId id="261" r:id="rId12"/>
    <p:sldId id="270" r:id="rId13"/>
    <p:sldId id="273" r:id="rId14"/>
    <p:sldId id="274" r:id="rId15"/>
    <p:sldId id="285" r:id="rId16"/>
    <p:sldId id="286" r:id="rId17"/>
    <p:sldId id="287" r:id="rId18"/>
    <p:sldId id="288" r:id="rId19"/>
    <p:sldId id="289" r:id="rId20"/>
    <p:sldId id="290" r:id="rId21"/>
    <p:sldId id="262" r:id="rId22"/>
    <p:sldId id="275" r:id="rId23"/>
    <p:sldId id="263" r:id="rId24"/>
    <p:sldId id="29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92910" autoAdjust="0"/>
  </p:normalViewPr>
  <p:slideViewPr>
    <p:cSldViewPr snapToGrid="0" showGuides="1">
      <p:cViewPr varScale="1">
        <p:scale>
          <a:sx n="68" d="100"/>
          <a:sy n="68" d="100"/>
        </p:scale>
        <p:origin x="-1356" y="-9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6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8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83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6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51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0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07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28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9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07/06/2022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7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054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xmlns="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xmlns="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xmlns="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xmlns="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</p:spTree>
    <p:extLst>
      <p:ext uri="{BB962C8B-B14F-4D97-AF65-F5344CB8AC3E}">
        <p14:creationId xmlns:p14="http://schemas.microsoft.com/office/powerpoint/2010/main" xmlns="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xmlns="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65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</a:t>
            </a:r>
            <a:r>
              <a:rPr lang="en-US" sz="2800" b="1" u="sng" dirty="0">
                <a:solidFill>
                  <a:srgbClr val="FF0000"/>
                </a:solidFill>
              </a:rPr>
              <a:t>on</a:t>
            </a:r>
            <a:r>
              <a:rPr lang="en-US" sz="2800" b="1" dirty="0">
                <a:solidFill>
                  <a:srgbClr val="FF0000"/>
                </a:solidFill>
              </a:rPr>
              <a:t>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xmlns="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0332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</a:t>
            </a:r>
            <a:r>
              <a:rPr lang="en-US" sz="2800" u="sng" dirty="0"/>
              <a:t>books</a:t>
            </a:r>
            <a:r>
              <a:rPr lang="en-US" sz="2800" dirty="0"/>
              <a:t>?</a:t>
            </a:r>
          </a:p>
          <a:p>
            <a:r>
              <a:rPr lang="en-US" sz="2800" b="1" i="1" dirty="0"/>
              <a:t>B: </a:t>
            </a:r>
            <a:r>
              <a:rPr lang="en-US" sz="2800" b="1" u="sng" dirty="0">
                <a:solidFill>
                  <a:srgbClr val="FFFFFF"/>
                </a:solidFill>
              </a:rPr>
              <a:t>They’re</a:t>
            </a:r>
            <a:r>
              <a:rPr lang="en-US" sz="2800" b="1" dirty="0">
                <a:solidFill>
                  <a:srgbClr val="FFFFFF"/>
                </a:solidFill>
              </a:rPr>
              <a:t>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3" y="3188989"/>
            <a:ext cx="3774757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</a:t>
            </a:r>
            <a:r>
              <a:rPr lang="en-US" sz="2800" dirty="0" smtClean="0"/>
              <a:t>is the </a:t>
            </a:r>
            <a:r>
              <a:rPr lang="en-US" sz="2800" u="sng" dirty="0" smtClean="0"/>
              <a:t>cat</a:t>
            </a:r>
            <a:r>
              <a:rPr lang="en-US" sz="2800" dirty="0" smtClean="0"/>
              <a:t> ?</a:t>
            </a:r>
            <a:endParaRPr lang="en-US" sz="2800" dirty="0"/>
          </a:p>
          <a:p>
            <a:r>
              <a:rPr lang="en-US" sz="2800" b="1" i="1" dirty="0"/>
              <a:t>B: </a:t>
            </a:r>
            <a:r>
              <a:rPr lang="en-US" sz="2800" b="1" u="sng" dirty="0" smtClean="0">
                <a:solidFill>
                  <a:srgbClr val="FFFFFF"/>
                </a:solidFill>
              </a:rPr>
              <a:t>It’s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on the table.</a:t>
            </a:r>
          </a:p>
        </p:txBody>
      </p:sp>
    </p:spTree>
    <p:extLst>
      <p:ext uri="{BB962C8B-B14F-4D97-AF65-F5344CB8AC3E}">
        <p14:creationId xmlns:p14="http://schemas.microsoft.com/office/powerpoint/2010/main" xmlns="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</a:t>
            </a:r>
            <a:r>
              <a:rPr lang="en-US" sz="2800" b="1" dirty="0" smtClean="0">
                <a:latin typeface="Georgia" pitchFamily="18" charset="0"/>
              </a:rPr>
              <a:t>grammar ( possessive and prepositions of place.</a:t>
            </a:r>
            <a:endParaRPr lang="en-US" sz="2800" b="1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Prepare “ Communication”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7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thiết kế nội thất phòng khách 2020 đẹp từng chi tiết – Dongsuh 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73100"/>
            <a:ext cx="2400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đại kỵ phong thủy phòng ngủ nên tránh ngay kẻo ảnh hưởng sức khỏe -  VietNam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84076"/>
            <a:ext cx="2400300" cy="20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HgLgAMy-vkRRGpeBcxVosz2QH33dv1jIhQcu1NvOn-dS_dREnLHMdlG1G30Y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118"/>
            <a:ext cx="2562225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35250"/>
            <a:ext cx="2514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95005"/>
            <a:ext cx="29051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343150"/>
            <a:ext cx="2692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4089400"/>
            <a:ext cx="26924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MY HOUSE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02414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Living 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881902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kitchen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0" y="4807463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bathroom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424" y="6051268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bedroom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0" y="6398744"/>
            <a:ext cx="137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hall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7158" y="115649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2" y="21768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odoni" pitchFamily="34" charset="0"/>
              </a:rPr>
              <a:t>UNIT 2: MY HOUSE</a:t>
            </a:r>
            <a:endParaRPr lang="en-GB" sz="40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400" y="1146393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8199" y="1079860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500"/>
            <a:ext cx="7886700" cy="190658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Possessive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: </a:t>
            </a:r>
            <a:r>
              <a:rPr lang="en-US" sz="31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1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100" b="1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 sau một danh từ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43299"/>
            <a:ext cx="7886700" cy="15875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Prepositions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place 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Giới từ chỉ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tả nơi ở của người hoặc vật.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: </a:t>
            </a:r>
            <a:r>
              <a:rPr lang="en-US" sz="2600" i="1" dirty="0" smtClean="0"/>
              <a:t>( </a:t>
            </a:r>
            <a:r>
              <a:rPr lang="en-US" sz="2600" i="1" dirty="0" err="1" smtClean="0"/>
              <a:t>Sở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EX: This is Nam’s pen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EX : This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xmlns="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xmlns="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749</Words>
  <Application>Microsoft Office PowerPoint</Application>
  <PresentationFormat>On-screen Show (4:3)</PresentationFormat>
  <Paragraphs>165</Paragraphs>
  <Slides>24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Slide 1</vt:lpstr>
      <vt:lpstr>Slide 2</vt:lpstr>
      <vt:lpstr>Slide 3</vt:lpstr>
      <vt:lpstr>Slide 4</vt:lpstr>
      <vt:lpstr>1. Possessive case : ( Sở hữu cách) - Chúng ta sử dụng   's sau một tên riêng. - Chúng ta sử dụng 's sau một danh từ số ít. 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106</cp:revision>
  <dcterms:created xsi:type="dcterms:W3CDTF">2020-12-09T02:04:09Z</dcterms:created>
  <dcterms:modified xsi:type="dcterms:W3CDTF">2022-06-07T01:35:10Z</dcterms:modified>
</cp:coreProperties>
</file>