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341" r:id="rId3"/>
    <p:sldId id="257" r:id="rId4"/>
    <p:sldId id="310" r:id="rId5"/>
    <p:sldId id="344" r:id="rId6"/>
    <p:sldId id="347" r:id="rId7"/>
    <p:sldId id="376" r:id="rId8"/>
    <p:sldId id="260" r:id="rId9"/>
    <p:sldId id="300" r:id="rId10"/>
    <p:sldId id="283" r:id="rId11"/>
    <p:sldId id="385" r:id="rId12"/>
    <p:sldId id="386" r:id="rId13"/>
    <p:sldId id="301" r:id="rId14"/>
    <p:sldId id="294" r:id="rId15"/>
    <p:sldId id="293" r:id="rId16"/>
    <p:sldId id="309" r:id="rId17"/>
    <p:sldId id="371" r:id="rId18"/>
    <p:sldId id="303" r:id="rId19"/>
    <p:sldId id="314" r:id="rId20"/>
    <p:sldId id="383" r:id="rId21"/>
    <p:sldId id="346" r:id="rId22"/>
    <p:sldId id="36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109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9" d="100"/>
          <a:sy n="79" d="100"/>
        </p:scale>
        <p:origin x="-372" y="-2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F822E8-28CC-4F3C-95B4-AAE50883D203}" type="datetimeFigureOut">
              <a:rPr lang="en-US" smtClean="0"/>
              <a:t>9/27/2021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5AE233-B26E-4B0A-AA14-4D74180BA447}" type="slidenum">
              <a:rPr lang="en-US" smtClean="0"/>
              <a:t>‹#›</a:t>
            </a:fld>
            <a:endParaRPr lang="en-US"/>
          </a:p>
        </p:txBody>
      </p:sp>
    </p:spTree>
    <p:extLst>
      <p:ext uri="{BB962C8B-B14F-4D97-AF65-F5344CB8AC3E}">
        <p14:creationId xmlns:p14="http://schemas.microsoft.com/office/powerpoint/2010/main" val="4173672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xmlns="" id="{BDA43E0B-29F3-4127-83C9-740CE5125D0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D3D7062-2733-4A91-9C36-A87E13352E88}" type="slidenum">
              <a:rPr lang="en-US" altLang="en-US" sz="1800"/>
              <a:pPr algn="r" eaLnBrk="1" hangingPunct="1">
                <a:spcBef>
                  <a:spcPct val="0"/>
                </a:spcBef>
              </a:pPr>
              <a:t>1</a:t>
            </a:fld>
            <a:endParaRPr lang="en-US" altLang="en-US" sz="1800"/>
          </a:p>
        </p:txBody>
      </p:sp>
      <p:sp>
        <p:nvSpPr>
          <p:cNvPr id="7171" name="Rectangle 2">
            <a:extLst>
              <a:ext uri="{FF2B5EF4-FFF2-40B4-BE49-F238E27FC236}">
                <a16:creationId xmlns:a16="http://schemas.microsoft.com/office/drawing/2014/main" xmlns="" id="{10BB0903-7B8D-4F0A-A361-B0F076F64059}"/>
              </a:ext>
            </a:extLst>
          </p:cNvPr>
          <p:cNvSpPr>
            <a:spLocks noGrp="1" noRot="1" noChangeAspect="1" noChangeArrowheads="1" noTextEdit="1"/>
          </p:cNvSpPr>
          <p:nvPr>
            <p:ph type="sldImg" idx="4294967295"/>
          </p:nvPr>
        </p:nvSpPr>
        <p:spPr>
          <a:ln/>
        </p:spPr>
      </p:sp>
      <p:sp>
        <p:nvSpPr>
          <p:cNvPr id="7172" name="Rectangle 3">
            <a:extLst>
              <a:ext uri="{FF2B5EF4-FFF2-40B4-BE49-F238E27FC236}">
                <a16:creationId xmlns:a16="http://schemas.microsoft.com/office/drawing/2014/main" xmlns="" id="{DBA0A2B9-91B4-453F-9184-7C4F89E37827}"/>
              </a:ext>
            </a:extLst>
          </p:cNvPr>
          <p:cNvSpPr>
            <a:spLocks noGrp="1" noChangeArrowheads="1"/>
          </p:cNvSpPr>
          <p:nvPr>
            <p:ph type="body" idx="4294967295"/>
          </p:nvPr>
        </p:nvSpPr>
        <p:spPr/>
        <p:txBody>
          <a:bodyPr>
            <a:prstTxWarp prst="textNoShape">
              <a:avLst/>
            </a:prstTxWarp>
          </a:bodyPr>
          <a:lstStyle/>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endParaRPr lang="en-US" altLang="en-US" sz="800"/>
          </a:p>
          <a:p>
            <a:pPr eaLnBrk="1" hangingPunct="1">
              <a:lnSpc>
                <a:spcPct val="80000"/>
              </a:lnSpc>
              <a:spcBef>
                <a:spcPct val="0"/>
              </a:spcBef>
            </a:pPr>
            <a:r>
              <a:rPr lang="en-US" altLang="en-US" sz="800"/>
              <a:t>Copyright © 2005 Doan Van Hung - Khoa Lich Su - Dai hoc Quy Nhon 12/2005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xmlns="" id="{E902FA49-E538-4350-AC29-7F22AF335D9F}"/>
              </a:ext>
            </a:extLst>
          </p:cNvPr>
          <p:cNvSpPr>
            <a:spLocks noGrp="1" noRot="1" noChangeAspect="1" noTextEdit="1"/>
          </p:cNvSpPr>
          <p:nvPr>
            <p:ph type="sldImg"/>
          </p:nvPr>
        </p:nvSpPr>
        <p:spPr>
          <a:ln/>
        </p:spPr>
      </p:sp>
      <p:sp>
        <p:nvSpPr>
          <p:cNvPr id="13315" name="Notes Placeholder 2">
            <a:extLst>
              <a:ext uri="{FF2B5EF4-FFF2-40B4-BE49-F238E27FC236}">
                <a16:creationId xmlns:a16="http://schemas.microsoft.com/office/drawing/2014/main" xmlns="" id="{D1785E76-21E8-4A2B-9D1D-7BDE8A401E27}"/>
              </a:ext>
            </a:extLst>
          </p:cNvPr>
          <p:cNvSpPr>
            <a:spLocks noGrp="1"/>
          </p:cNvSpPr>
          <p:nvPr>
            <p:ph type="body" idx="1"/>
          </p:nvPr>
        </p:nvSpPr>
        <p:spPr>
          <a:noFill/>
        </p:spPr>
        <p:txBody>
          <a:bodyPr>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xmlns="" id="{02853FE3-0C58-49D2-8BCB-804A42483A1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buFontTx/>
              <a:buNone/>
            </a:pPr>
            <a:fld id="{9E79D0CA-AA38-4C57-82F8-85654DBCDEF4}" type="slidenum">
              <a:rPr lang="en-US" altLang="en-US"/>
              <a:pPr>
                <a:spcBef>
                  <a:spcPct val="0"/>
                </a:spcBef>
                <a:buFontTx/>
                <a:buNone/>
              </a:pPr>
              <a:t>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xmlns="" id="{3AE7B22E-187B-4510-8B9B-89AD64E01D80}"/>
              </a:ext>
            </a:extLst>
          </p:cNvPr>
          <p:cNvSpPr>
            <a:spLocks noGrp="1" noRot="1" noChangeAspect="1" noTextEdit="1"/>
          </p:cNvSpPr>
          <p:nvPr>
            <p:ph type="sldImg"/>
          </p:nvPr>
        </p:nvSpPr>
        <p:spPr>
          <a:ln/>
        </p:spPr>
      </p:sp>
      <p:sp>
        <p:nvSpPr>
          <p:cNvPr id="19459" name="Notes Placeholder 2">
            <a:extLst>
              <a:ext uri="{FF2B5EF4-FFF2-40B4-BE49-F238E27FC236}">
                <a16:creationId xmlns:a16="http://schemas.microsoft.com/office/drawing/2014/main" xmlns="" id="{3DFB3647-9DCD-430F-B5DB-BA1FA1278D1D}"/>
              </a:ext>
            </a:extLst>
          </p:cNvPr>
          <p:cNvSpPr>
            <a:spLocks noGrp="1"/>
          </p:cNvSpPr>
          <p:nvPr>
            <p:ph type="body" idx="1"/>
          </p:nvPr>
        </p:nvSpPr>
        <p:spPr>
          <a:noFill/>
        </p:spPr>
        <p:txBody>
          <a:bodyPr>
            <a:prstTxWarp prst="textNoShape">
              <a:avLst/>
            </a:prstTxWarp>
          </a:bodyPr>
          <a:lstStyle/>
          <a:p>
            <a:endParaRPr lang="en-US" altLang="en-US"/>
          </a:p>
        </p:txBody>
      </p:sp>
      <p:sp>
        <p:nvSpPr>
          <p:cNvPr id="19460" name="Slide Number Placeholder 3">
            <a:extLst>
              <a:ext uri="{FF2B5EF4-FFF2-40B4-BE49-F238E27FC236}">
                <a16:creationId xmlns:a16="http://schemas.microsoft.com/office/drawing/2014/main" xmlns="" id="{A7670AEF-6745-4AF0-9F92-EA972008322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buFontTx/>
              <a:buNone/>
            </a:pPr>
            <a:fld id="{2CCA3CD4-0F6E-46D9-A250-C4DD25125D4B}" type="slidenum">
              <a:rPr lang="en-US" altLang="en-US"/>
              <a:pPr>
                <a:spcBef>
                  <a:spcPct val="0"/>
                </a:spcBef>
                <a:buFontTx/>
                <a:buNone/>
              </a:pPr>
              <a:t>6</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xmlns="" id="{E902FA49-E538-4350-AC29-7F22AF335D9F}"/>
              </a:ext>
            </a:extLst>
          </p:cNvPr>
          <p:cNvSpPr>
            <a:spLocks noGrp="1" noRot="1" noChangeAspect="1" noTextEdit="1"/>
          </p:cNvSpPr>
          <p:nvPr>
            <p:ph type="sldImg"/>
          </p:nvPr>
        </p:nvSpPr>
        <p:spPr>
          <a:ln/>
        </p:spPr>
      </p:sp>
      <p:sp>
        <p:nvSpPr>
          <p:cNvPr id="13315" name="Notes Placeholder 2">
            <a:extLst>
              <a:ext uri="{FF2B5EF4-FFF2-40B4-BE49-F238E27FC236}">
                <a16:creationId xmlns:a16="http://schemas.microsoft.com/office/drawing/2014/main" xmlns="" id="{D1785E76-21E8-4A2B-9D1D-7BDE8A401E27}"/>
              </a:ext>
            </a:extLst>
          </p:cNvPr>
          <p:cNvSpPr>
            <a:spLocks noGrp="1"/>
          </p:cNvSpPr>
          <p:nvPr>
            <p:ph type="body" idx="1"/>
          </p:nvPr>
        </p:nvSpPr>
        <p:spPr>
          <a:noFill/>
        </p:spPr>
        <p:txBody>
          <a:bodyPr>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xmlns="" id="{02853FE3-0C58-49D2-8BCB-804A42483A1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buFontTx/>
              <a:buNone/>
            </a:pPr>
            <a:fld id="{9E79D0CA-AA38-4C57-82F8-85654DBCDEF4}" type="slidenum">
              <a:rPr lang="en-US" altLang="en-US"/>
              <a:pPr>
                <a:spcBef>
                  <a:spcPct val="0"/>
                </a:spcBef>
                <a:buFontTx/>
                <a:buNone/>
              </a:pPr>
              <a:t>19</a:t>
            </a:fld>
            <a:endParaRPr lang="en-US" altLang="en-US"/>
          </a:p>
        </p:txBody>
      </p:sp>
    </p:spTree>
    <p:extLst>
      <p:ext uri="{BB962C8B-B14F-4D97-AF65-F5344CB8AC3E}">
        <p14:creationId xmlns:p14="http://schemas.microsoft.com/office/powerpoint/2010/main" val="2194133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96409D-DB3E-4D73-9341-CDCEBE388B30}"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0EC96-9D3F-48B4-BE77-70C237AA7C5E}" type="slidenum">
              <a:rPr lang="en-US" smtClean="0"/>
              <a:t>‹#›</a:t>
            </a:fld>
            <a:endParaRPr lang="en-US"/>
          </a:p>
        </p:txBody>
      </p:sp>
    </p:spTree>
    <p:extLst>
      <p:ext uri="{BB962C8B-B14F-4D97-AF65-F5344CB8AC3E}">
        <p14:creationId xmlns:p14="http://schemas.microsoft.com/office/powerpoint/2010/main" val="954183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96409D-DB3E-4D73-9341-CDCEBE388B30}"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0EC96-9D3F-48B4-BE77-70C237AA7C5E}" type="slidenum">
              <a:rPr lang="en-US" smtClean="0"/>
              <a:t>‹#›</a:t>
            </a:fld>
            <a:endParaRPr lang="en-US"/>
          </a:p>
        </p:txBody>
      </p:sp>
    </p:spTree>
    <p:extLst>
      <p:ext uri="{BB962C8B-B14F-4D97-AF65-F5344CB8AC3E}">
        <p14:creationId xmlns:p14="http://schemas.microsoft.com/office/powerpoint/2010/main" val="1062054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96409D-DB3E-4D73-9341-CDCEBE388B30}"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0EC96-9D3F-48B4-BE77-70C237AA7C5E}" type="slidenum">
              <a:rPr lang="en-US" smtClean="0"/>
              <a:t>‹#›</a:t>
            </a:fld>
            <a:endParaRPr lang="en-US"/>
          </a:p>
        </p:txBody>
      </p:sp>
    </p:spTree>
    <p:extLst>
      <p:ext uri="{BB962C8B-B14F-4D97-AF65-F5344CB8AC3E}">
        <p14:creationId xmlns:p14="http://schemas.microsoft.com/office/powerpoint/2010/main" val="2574734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96409D-DB3E-4D73-9341-CDCEBE388B30}"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0EC96-9D3F-48B4-BE77-70C237AA7C5E}" type="slidenum">
              <a:rPr lang="en-US" smtClean="0"/>
              <a:t>‹#›</a:t>
            </a:fld>
            <a:endParaRPr lang="en-US"/>
          </a:p>
        </p:txBody>
      </p:sp>
    </p:spTree>
    <p:extLst>
      <p:ext uri="{BB962C8B-B14F-4D97-AF65-F5344CB8AC3E}">
        <p14:creationId xmlns:p14="http://schemas.microsoft.com/office/powerpoint/2010/main" val="834399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96409D-DB3E-4D73-9341-CDCEBE388B30}"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0EC96-9D3F-48B4-BE77-70C237AA7C5E}" type="slidenum">
              <a:rPr lang="en-US" smtClean="0"/>
              <a:t>‹#›</a:t>
            </a:fld>
            <a:endParaRPr lang="en-US"/>
          </a:p>
        </p:txBody>
      </p:sp>
    </p:spTree>
    <p:extLst>
      <p:ext uri="{BB962C8B-B14F-4D97-AF65-F5344CB8AC3E}">
        <p14:creationId xmlns:p14="http://schemas.microsoft.com/office/powerpoint/2010/main" val="1267060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96409D-DB3E-4D73-9341-CDCEBE388B30}"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0EC96-9D3F-48B4-BE77-70C237AA7C5E}" type="slidenum">
              <a:rPr lang="en-US" smtClean="0"/>
              <a:t>‹#›</a:t>
            </a:fld>
            <a:endParaRPr lang="en-US"/>
          </a:p>
        </p:txBody>
      </p:sp>
    </p:spTree>
    <p:extLst>
      <p:ext uri="{BB962C8B-B14F-4D97-AF65-F5344CB8AC3E}">
        <p14:creationId xmlns:p14="http://schemas.microsoft.com/office/powerpoint/2010/main" val="3628857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96409D-DB3E-4D73-9341-CDCEBE388B30}" type="datetimeFigureOut">
              <a:rPr lang="en-US" smtClean="0"/>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90EC96-9D3F-48B4-BE77-70C237AA7C5E}" type="slidenum">
              <a:rPr lang="en-US" smtClean="0"/>
              <a:t>‹#›</a:t>
            </a:fld>
            <a:endParaRPr lang="en-US"/>
          </a:p>
        </p:txBody>
      </p:sp>
    </p:spTree>
    <p:extLst>
      <p:ext uri="{BB962C8B-B14F-4D97-AF65-F5344CB8AC3E}">
        <p14:creationId xmlns:p14="http://schemas.microsoft.com/office/powerpoint/2010/main" val="1162144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96409D-DB3E-4D73-9341-CDCEBE388B30}" type="datetimeFigureOut">
              <a:rPr lang="en-US" smtClean="0"/>
              <a:t>9/27/2021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90EC96-9D3F-48B4-BE77-70C237AA7C5E}" type="slidenum">
              <a:rPr lang="en-US" smtClean="0"/>
              <a:t>‹#›</a:t>
            </a:fld>
            <a:endParaRPr lang="en-US"/>
          </a:p>
        </p:txBody>
      </p:sp>
    </p:spTree>
    <p:extLst>
      <p:ext uri="{BB962C8B-B14F-4D97-AF65-F5344CB8AC3E}">
        <p14:creationId xmlns:p14="http://schemas.microsoft.com/office/powerpoint/2010/main" val="3429943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96409D-DB3E-4D73-9341-CDCEBE388B30}" type="datetimeFigureOut">
              <a:rPr lang="en-US" smtClean="0"/>
              <a:t>9/27/2021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90EC96-9D3F-48B4-BE77-70C237AA7C5E}" type="slidenum">
              <a:rPr lang="en-US" smtClean="0"/>
              <a:t>‹#›</a:t>
            </a:fld>
            <a:endParaRPr lang="en-US"/>
          </a:p>
        </p:txBody>
      </p:sp>
    </p:spTree>
    <p:extLst>
      <p:ext uri="{BB962C8B-B14F-4D97-AF65-F5344CB8AC3E}">
        <p14:creationId xmlns:p14="http://schemas.microsoft.com/office/powerpoint/2010/main" val="2416537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96409D-DB3E-4D73-9341-CDCEBE388B30}" type="datetimeFigureOut">
              <a:rPr lang="en-US" smtClean="0"/>
              <a:t>9/27/2021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90EC96-9D3F-48B4-BE77-70C237AA7C5E}" type="slidenum">
              <a:rPr lang="en-US" smtClean="0"/>
              <a:t>‹#›</a:t>
            </a:fld>
            <a:endParaRPr lang="en-US"/>
          </a:p>
        </p:txBody>
      </p:sp>
    </p:spTree>
    <p:extLst>
      <p:ext uri="{BB962C8B-B14F-4D97-AF65-F5344CB8AC3E}">
        <p14:creationId xmlns:p14="http://schemas.microsoft.com/office/powerpoint/2010/main" val="3655420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96409D-DB3E-4D73-9341-CDCEBE388B30}" type="datetimeFigureOut">
              <a:rPr lang="en-US" smtClean="0"/>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90EC96-9D3F-48B4-BE77-70C237AA7C5E}" type="slidenum">
              <a:rPr lang="en-US" smtClean="0"/>
              <a:t>‹#›</a:t>
            </a:fld>
            <a:endParaRPr lang="en-US"/>
          </a:p>
        </p:txBody>
      </p:sp>
    </p:spTree>
    <p:extLst>
      <p:ext uri="{BB962C8B-B14F-4D97-AF65-F5344CB8AC3E}">
        <p14:creationId xmlns:p14="http://schemas.microsoft.com/office/powerpoint/2010/main" val="2642066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96409D-DB3E-4D73-9341-CDCEBE388B30}"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0EC96-9D3F-48B4-BE77-70C237AA7C5E}" type="slidenum">
              <a:rPr lang="en-US" smtClean="0"/>
              <a:t>‹#›</a:t>
            </a:fld>
            <a:endParaRPr lang="en-US"/>
          </a:p>
        </p:txBody>
      </p:sp>
    </p:spTree>
    <p:extLst>
      <p:ext uri="{BB962C8B-B14F-4D97-AF65-F5344CB8AC3E}">
        <p14:creationId xmlns:p14="http://schemas.microsoft.com/office/powerpoint/2010/main" val="16768370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96409D-DB3E-4D73-9341-CDCEBE388B30}" type="datetimeFigureOut">
              <a:rPr lang="en-US" smtClean="0"/>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90EC96-9D3F-48B4-BE77-70C237AA7C5E}" type="slidenum">
              <a:rPr lang="en-US" smtClean="0"/>
              <a:t>‹#›</a:t>
            </a:fld>
            <a:endParaRPr lang="en-US"/>
          </a:p>
        </p:txBody>
      </p:sp>
    </p:spTree>
    <p:extLst>
      <p:ext uri="{BB962C8B-B14F-4D97-AF65-F5344CB8AC3E}">
        <p14:creationId xmlns:p14="http://schemas.microsoft.com/office/powerpoint/2010/main" val="1707714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96409D-DB3E-4D73-9341-CDCEBE388B30}"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0EC96-9D3F-48B4-BE77-70C237AA7C5E}" type="slidenum">
              <a:rPr lang="en-US" smtClean="0"/>
              <a:t>‹#›</a:t>
            </a:fld>
            <a:endParaRPr lang="en-US"/>
          </a:p>
        </p:txBody>
      </p:sp>
    </p:spTree>
    <p:extLst>
      <p:ext uri="{BB962C8B-B14F-4D97-AF65-F5344CB8AC3E}">
        <p14:creationId xmlns:p14="http://schemas.microsoft.com/office/powerpoint/2010/main" val="1820661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96409D-DB3E-4D73-9341-CDCEBE388B30}"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0EC96-9D3F-48B4-BE77-70C237AA7C5E}"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223262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96409D-DB3E-4D73-9341-CDCEBE388B30}"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0EC96-9D3F-48B4-BE77-70C237AA7C5E}" type="slidenum">
              <a:rPr lang="en-US" smtClean="0"/>
              <a:t>‹#›</a:t>
            </a:fld>
            <a:endParaRPr lang="en-US"/>
          </a:p>
        </p:txBody>
      </p:sp>
    </p:spTree>
    <p:extLst>
      <p:ext uri="{BB962C8B-B14F-4D97-AF65-F5344CB8AC3E}">
        <p14:creationId xmlns:p14="http://schemas.microsoft.com/office/powerpoint/2010/main" val="42303862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96409D-DB3E-4D73-9341-CDCEBE388B30}"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0EC96-9D3F-48B4-BE77-70C237AA7C5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367177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96409D-DB3E-4D73-9341-CDCEBE388B30}"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0EC96-9D3F-48B4-BE77-70C237AA7C5E}" type="slidenum">
              <a:rPr lang="en-US" smtClean="0"/>
              <a:t>‹#›</a:t>
            </a:fld>
            <a:endParaRPr lang="en-US"/>
          </a:p>
        </p:txBody>
      </p:sp>
    </p:spTree>
    <p:extLst>
      <p:ext uri="{BB962C8B-B14F-4D97-AF65-F5344CB8AC3E}">
        <p14:creationId xmlns:p14="http://schemas.microsoft.com/office/powerpoint/2010/main" val="396619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96409D-DB3E-4D73-9341-CDCEBE388B30}"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0EC96-9D3F-48B4-BE77-70C237AA7C5E}" type="slidenum">
              <a:rPr lang="en-US" smtClean="0"/>
              <a:t>‹#›</a:t>
            </a:fld>
            <a:endParaRPr lang="en-US"/>
          </a:p>
        </p:txBody>
      </p:sp>
    </p:spTree>
    <p:extLst>
      <p:ext uri="{BB962C8B-B14F-4D97-AF65-F5344CB8AC3E}">
        <p14:creationId xmlns:p14="http://schemas.microsoft.com/office/powerpoint/2010/main" val="2088564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96409D-DB3E-4D73-9341-CDCEBE388B30}"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0EC96-9D3F-48B4-BE77-70C237AA7C5E}" type="slidenum">
              <a:rPr lang="en-US" smtClean="0"/>
              <a:t>‹#›</a:t>
            </a:fld>
            <a:endParaRPr lang="en-US"/>
          </a:p>
        </p:txBody>
      </p:sp>
    </p:spTree>
    <p:extLst>
      <p:ext uri="{BB962C8B-B14F-4D97-AF65-F5344CB8AC3E}">
        <p14:creationId xmlns:p14="http://schemas.microsoft.com/office/powerpoint/2010/main" val="3894771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96409D-DB3E-4D73-9341-CDCEBE388B30}" type="datetimeFigureOut">
              <a:rPr lang="en-US" smtClean="0"/>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0EC96-9D3F-48B4-BE77-70C237AA7C5E}" type="slidenum">
              <a:rPr lang="en-US" smtClean="0"/>
              <a:t>‹#›</a:t>
            </a:fld>
            <a:endParaRPr lang="en-US"/>
          </a:p>
        </p:txBody>
      </p:sp>
    </p:spTree>
    <p:extLst>
      <p:ext uri="{BB962C8B-B14F-4D97-AF65-F5344CB8AC3E}">
        <p14:creationId xmlns:p14="http://schemas.microsoft.com/office/powerpoint/2010/main" val="1487370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96409D-DB3E-4D73-9341-CDCEBE388B30}" type="datetimeFigureOut">
              <a:rPr lang="en-US" smtClean="0"/>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90EC96-9D3F-48B4-BE77-70C237AA7C5E}" type="slidenum">
              <a:rPr lang="en-US" smtClean="0"/>
              <a:t>‹#›</a:t>
            </a:fld>
            <a:endParaRPr lang="en-US"/>
          </a:p>
        </p:txBody>
      </p:sp>
    </p:spTree>
    <p:extLst>
      <p:ext uri="{BB962C8B-B14F-4D97-AF65-F5344CB8AC3E}">
        <p14:creationId xmlns:p14="http://schemas.microsoft.com/office/powerpoint/2010/main" val="843964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96409D-DB3E-4D73-9341-CDCEBE388B30}" type="datetimeFigureOut">
              <a:rPr lang="en-US" smtClean="0"/>
              <a:t>9/27/2021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90EC96-9D3F-48B4-BE77-70C237AA7C5E}" type="slidenum">
              <a:rPr lang="en-US" smtClean="0"/>
              <a:t>‹#›</a:t>
            </a:fld>
            <a:endParaRPr lang="en-US"/>
          </a:p>
        </p:txBody>
      </p:sp>
    </p:spTree>
    <p:extLst>
      <p:ext uri="{BB962C8B-B14F-4D97-AF65-F5344CB8AC3E}">
        <p14:creationId xmlns:p14="http://schemas.microsoft.com/office/powerpoint/2010/main" val="1329973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96409D-DB3E-4D73-9341-CDCEBE388B30}" type="datetimeFigureOut">
              <a:rPr lang="en-US" smtClean="0"/>
              <a:t>9/27/2021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90EC96-9D3F-48B4-BE77-70C237AA7C5E}" type="slidenum">
              <a:rPr lang="en-US" smtClean="0"/>
              <a:t>‹#›</a:t>
            </a:fld>
            <a:endParaRPr lang="en-US"/>
          </a:p>
        </p:txBody>
      </p:sp>
    </p:spTree>
    <p:extLst>
      <p:ext uri="{BB962C8B-B14F-4D97-AF65-F5344CB8AC3E}">
        <p14:creationId xmlns:p14="http://schemas.microsoft.com/office/powerpoint/2010/main" val="794168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96409D-DB3E-4D73-9341-CDCEBE388B30}" type="datetimeFigureOut">
              <a:rPr lang="en-US" smtClean="0"/>
              <a:t>9/27/2021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90EC96-9D3F-48B4-BE77-70C237AA7C5E}" type="slidenum">
              <a:rPr lang="en-US" smtClean="0"/>
              <a:t>‹#›</a:t>
            </a:fld>
            <a:endParaRPr lang="en-US"/>
          </a:p>
        </p:txBody>
      </p:sp>
    </p:spTree>
    <p:extLst>
      <p:ext uri="{BB962C8B-B14F-4D97-AF65-F5344CB8AC3E}">
        <p14:creationId xmlns:p14="http://schemas.microsoft.com/office/powerpoint/2010/main" val="1540964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96409D-DB3E-4D73-9341-CDCEBE388B30}" type="datetimeFigureOut">
              <a:rPr lang="en-US" smtClean="0"/>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90EC96-9D3F-48B4-BE77-70C237AA7C5E}" type="slidenum">
              <a:rPr lang="en-US" smtClean="0"/>
              <a:t>‹#›</a:t>
            </a:fld>
            <a:endParaRPr lang="en-US"/>
          </a:p>
        </p:txBody>
      </p:sp>
    </p:spTree>
    <p:extLst>
      <p:ext uri="{BB962C8B-B14F-4D97-AF65-F5344CB8AC3E}">
        <p14:creationId xmlns:p14="http://schemas.microsoft.com/office/powerpoint/2010/main" val="1573812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96409D-DB3E-4D73-9341-CDCEBE388B30}" type="datetimeFigureOut">
              <a:rPr lang="en-US" smtClean="0"/>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90EC96-9D3F-48B4-BE77-70C237AA7C5E}" type="slidenum">
              <a:rPr lang="en-US" smtClean="0"/>
              <a:t>‹#›</a:t>
            </a:fld>
            <a:endParaRPr lang="en-US"/>
          </a:p>
        </p:txBody>
      </p:sp>
    </p:spTree>
    <p:extLst>
      <p:ext uri="{BB962C8B-B14F-4D97-AF65-F5344CB8AC3E}">
        <p14:creationId xmlns:p14="http://schemas.microsoft.com/office/powerpoint/2010/main" val="2896797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6409D-DB3E-4D73-9341-CDCEBE388B30}" type="datetimeFigureOut">
              <a:rPr lang="en-US" smtClean="0"/>
              <a:t>9/27/2021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90EC96-9D3F-48B4-BE77-70C237AA7C5E}" type="slidenum">
              <a:rPr lang="en-US" smtClean="0"/>
              <a:t>‹#›</a:t>
            </a:fld>
            <a:endParaRPr lang="en-US"/>
          </a:p>
        </p:txBody>
      </p:sp>
    </p:spTree>
    <p:extLst>
      <p:ext uri="{BB962C8B-B14F-4D97-AF65-F5344CB8AC3E}">
        <p14:creationId xmlns:p14="http://schemas.microsoft.com/office/powerpoint/2010/main" val="2161319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996409D-DB3E-4D73-9341-CDCEBE388B30}" type="datetimeFigureOut">
              <a:rPr lang="en-US" smtClean="0"/>
              <a:t>9/27/2021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290EC96-9D3F-48B4-BE77-70C237AA7C5E}" type="slidenum">
              <a:rPr lang="en-US" smtClean="0"/>
              <a:t>‹#›</a:t>
            </a:fld>
            <a:endParaRPr lang="en-US"/>
          </a:p>
        </p:txBody>
      </p:sp>
    </p:spTree>
    <p:extLst>
      <p:ext uri="{BB962C8B-B14F-4D97-AF65-F5344CB8AC3E}">
        <p14:creationId xmlns:p14="http://schemas.microsoft.com/office/powerpoint/2010/main" val="468669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audio1.wav"/><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gif"/><Relationship Id="rId2" Type="http://schemas.openxmlformats.org/officeDocument/2006/relationships/slideLayout" Target="../slideLayouts/slideLayout2.xml"/><Relationship Id="rId1" Type="http://schemas.openxmlformats.org/officeDocument/2006/relationships/audio" Target="Holiday.MP3" TargetMode="Externa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dong4">
            <a:extLst>
              <a:ext uri="{FF2B5EF4-FFF2-40B4-BE49-F238E27FC236}">
                <a16:creationId xmlns:a16="http://schemas.microsoft.com/office/drawing/2014/main" xmlns="" id="{4EF5ECAF-1FB0-43D1-8FB9-CC0428EF2F9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0" y="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20" descr="tdong">
            <a:extLst>
              <a:ext uri="{FF2B5EF4-FFF2-40B4-BE49-F238E27FC236}">
                <a16:creationId xmlns:a16="http://schemas.microsoft.com/office/drawing/2014/main" xmlns="" id="{74B12E7C-ADFA-4A7F-B79F-DD8D54B5692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62400" y="990600"/>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Picture 21" descr="tdong1">
            <a:extLst>
              <a:ext uri="{FF2B5EF4-FFF2-40B4-BE49-F238E27FC236}">
                <a16:creationId xmlns:a16="http://schemas.microsoft.com/office/drawing/2014/main" xmlns="" id="{60E4A1A8-597F-4D4F-A0AE-00F69F86D30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0200" y="2895600"/>
            <a:ext cx="3581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Picture 22" descr="tdong2">
            <a:extLst>
              <a:ext uri="{FF2B5EF4-FFF2-40B4-BE49-F238E27FC236}">
                <a16:creationId xmlns:a16="http://schemas.microsoft.com/office/drawing/2014/main" xmlns="" id="{849BC4C3-563C-48CB-93AE-95CDFFCE9CC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1000" y="4648200"/>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3" name="Picture 23" descr="tdong3">
            <a:extLst>
              <a:ext uri="{FF2B5EF4-FFF2-40B4-BE49-F238E27FC236}">
                <a16:creationId xmlns:a16="http://schemas.microsoft.com/office/drawing/2014/main" xmlns="" id="{91684489-DCDD-481A-B759-D1986A560727}"/>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2600" y="152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WordArt 24">
            <a:extLst>
              <a:ext uri="{FF2B5EF4-FFF2-40B4-BE49-F238E27FC236}">
                <a16:creationId xmlns:a16="http://schemas.microsoft.com/office/drawing/2014/main" xmlns="" id="{52DBB29B-D2DA-4B18-8C94-D233752BE603}"/>
              </a:ext>
            </a:extLst>
          </p:cNvPr>
          <p:cNvSpPr>
            <a:spLocks noChangeArrowheads="1" noChangeShapeType="1" noTextEdit="1"/>
          </p:cNvSpPr>
          <p:nvPr/>
        </p:nvSpPr>
        <p:spPr bwMode="auto">
          <a:xfrm>
            <a:off x="1111526" y="1943100"/>
            <a:ext cx="10349948" cy="2209799"/>
          </a:xfrm>
          <a:prstGeom prst="rect">
            <a:avLst/>
          </a:prstGeom>
        </p:spPr>
        <p:txBody>
          <a:bodyPr wrap="none" fromWordArt="1">
            <a:prstTxWarp prst="textPlain">
              <a:avLst>
                <a:gd name="adj" fmla="val 48444"/>
              </a:avLst>
            </a:prstTxWarp>
          </a:bodyPr>
          <a:lstStyle/>
          <a:p>
            <a:pPr algn="ctr"/>
            <a:r>
              <a:rPr lang="vi-VN" sz="3600" b="1" kern="10" dirty="0">
                <a:ln w="19050">
                  <a:solidFill>
                    <a:schemeClr val="tx1"/>
                  </a:solidFill>
                  <a:round/>
                  <a:headEnd/>
                  <a:tailEnd/>
                </a:ln>
                <a:solidFill>
                  <a:srgbClr val="FF0000"/>
                </a:solidFill>
                <a:latin typeface="Times New Roman" panose="02020603050405020304" pitchFamily="18" charset="0"/>
                <a:cs typeface="Times New Roman" panose="02020603050405020304" pitchFamily="18" charset="0"/>
              </a:rPr>
              <a:t>CÁCH MẠNG TƯ SẢN PHÁP 1789 - 1794</a:t>
            </a:r>
            <a:endParaRPr lang="en-US" sz="3600" b="1" kern="10" dirty="0">
              <a:ln w="19050">
                <a:solidFill>
                  <a:schemeClr val="tx1"/>
                </a:solidFill>
                <a:round/>
                <a:headEnd/>
                <a:tailEnd/>
              </a:ln>
              <a:solidFill>
                <a:srgbClr val="FF0000"/>
              </a:solidFill>
              <a:latin typeface="Times New Roman" panose="02020603050405020304" pitchFamily="18" charset="0"/>
              <a:cs typeface="Times New Roman" panose="02020603050405020304" pitchFamily="18" charset="0"/>
            </a:endParaRPr>
          </a:p>
        </p:txBody>
      </p:sp>
      <p:sp>
        <p:nvSpPr>
          <p:cNvPr id="3080" name="WordArt 25">
            <a:extLst>
              <a:ext uri="{FF2B5EF4-FFF2-40B4-BE49-F238E27FC236}">
                <a16:creationId xmlns:a16="http://schemas.microsoft.com/office/drawing/2014/main" xmlns="" id="{E4E98F3C-EABD-487F-A327-CE3FF2B564BC}"/>
              </a:ext>
            </a:extLst>
          </p:cNvPr>
          <p:cNvSpPr>
            <a:spLocks noChangeArrowheads="1" noChangeShapeType="1" noTextEdit="1"/>
          </p:cNvSpPr>
          <p:nvPr/>
        </p:nvSpPr>
        <p:spPr bwMode="auto">
          <a:xfrm>
            <a:off x="1676400" y="76200"/>
            <a:ext cx="4391025" cy="590550"/>
          </a:xfrm>
          <a:prstGeom prst="rect">
            <a:avLst/>
          </a:prstGeom>
        </p:spPr>
        <p:txBody>
          <a:bodyPr wrap="none" fromWordArt="1">
            <a:prstTxWarp prst="textPlain">
              <a:avLst>
                <a:gd name="adj" fmla="val 50000"/>
              </a:avLst>
            </a:prstTxWarp>
          </a:bodyPr>
          <a:lstStyle/>
          <a:p>
            <a:pPr algn="ctr"/>
            <a:endParaRPr lang="en-US" sz="2000" kern="10">
              <a:ln w="9525">
                <a:solidFill>
                  <a:srgbClr val="000064"/>
                </a:solidFill>
                <a:round/>
                <a:headEnd/>
                <a:tailEnd/>
              </a:ln>
              <a:solidFill>
                <a:srgbClr val="000066"/>
              </a:solidFill>
              <a:effectLst>
                <a:outerShdw dist="35921" dir="2700000" algn="ctr" rotWithShape="0">
                  <a:schemeClr val="bg1"/>
                </a:outerShdw>
              </a:effectLst>
              <a:latin typeface="Times New Roman" panose="02020603050405020304" pitchFamily="18" charset="0"/>
              <a:cs typeface="Times New Roman" panose="02020603050405020304" pitchFamily="18" charset="0"/>
            </a:endParaRPr>
          </a:p>
        </p:txBody>
      </p:sp>
      <p:sp>
        <p:nvSpPr>
          <p:cNvPr id="9" name="Text Box 2">
            <a:extLst>
              <a:ext uri="{FF2B5EF4-FFF2-40B4-BE49-F238E27FC236}">
                <a16:creationId xmlns:a16="http://schemas.microsoft.com/office/drawing/2014/main" xmlns="" id="{0FB3467A-EE9E-4B06-9A7D-68FF915B4542}"/>
              </a:ext>
            </a:extLst>
          </p:cNvPr>
          <p:cNvSpPr txBox="1">
            <a:spLocks noChangeArrowheads="1"/>
          </p:cNvSpPr>
          <p:nvPr/>
        </p:nvSpPr>
        <p:spPr bwMode="auto">
          <a:xfrm>
            <a:off x="2753360" y="152400"/>
            <a:ext cx="578104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 typeface="Arial" panose="020B0604020202020204" pitchFamily="34" charset="0"/>
              <a:buNone/>
            </a:pPr>
            <a:r>
              <a:rPr lang="en-US" altLang="en-US" sz="4400" dirty="0" err="1">
                <a:solidFill>
                  <a:srgbClr val="0000CC"/>
                </a:solidFill>
                <a:latin typeface="Times New Roman" panose="02020603050405020304" pitchFamily="18" charset="0"/>
              </a:rPr>
              <a:t>Tiết</a:t>
            </a:r>
            <a:r>
              <a:rPr lang="en-US" altLang="en-US" sz="4400" dirty="0">
                <a:solidFill>
                  <a:srgbClr val="0000CC"/>
                </a:solidFill>
                <a:latin typeface="Times New Roman" panose="02020603050405020304" pitchFamily="18" charset="0"/>
              </a:rPr>
              <a:t> 3-Bài 2   </a:t>
            </a:r>
            <a:endParaRPr lang="en-US" altLang="en-US" sz="4400"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par>
                                <p:cTn id="8" presetID="31" presetClass="entr" presetSubtype="0" repeatCount="2000" fill="hold" nodeType="withEffect">
                                  <p:stCondLst>
                                    <p:cond delay="0"/>
                                  </p:stCondLst>
                                  <p:iterate type="lt">
                                    <p:tmPct val="5000"/>
                                  </p:iterate>
                                  <p:childTnLst>
                                    <p:set>
                                      <p:cBhvr>
                                        <p:cTn id="9" dur="1" fill="hold">
                                          <p:stCondLst>
                                            <p:cond delay="0"/>
                                          </p:stCondLst>
                                        </p:cTn>
                                        <p:tgtEl>
                                          <p:spTgt spid="3079"/>
                                        </p:tgtEl>
                                        <p:attrNameLst>
                                          <p:attrName>style.visibility</p:attrName>
                                        </p:attrNameLst>
                                      </p:cBhvr>
                                      <p:to>
                                        <p:strVal val="visible"/>
                                      </p:to>
                                    </p:set>
                                    <p:anim calcmode="lin" valueType="num">
                                      <p:cBhvr>
                                        <p:cTn id="10" dur="3000" fill="hold"/>
                                        <p:tgtEl>
                                          <p:spTgt spid="3079"/>
                                        </p:tgtEl>
                                        <p:attrNameLst>
                                          <p:attrName>ppt_w</p:attrName>
                                        </p:attrNameLst>
                                      </p:cBhvr>
                                      <p:tavLst>
                                        <p:tav tm="0">
                                          <p:val>
                                            <p:fltVal val="0"/>
                                          </p:val>
                                        </p:tav>
                                        <p:tav tm="100000">
                                          <p:val>
                                            <p:strVal val="#ppt_w"/>
                                          </p:val>
                                        </p:tav>
                                      </p:tavLst>
                                    </p:anim>
                                    <p:anim calcmode="lin" valueType="num">
                                      <p:cBhvr>
                                        <p:cTn id="11" dur="3000" fill="hold"/>
                                        <p:tgtEl>
                                          <p:spTgt spid="3079"/>
                                        </p:tgtEl>
                                        <p:attrNameLst>
                                          <p:attrName>ppt_h</p:attrName>
                                        </p:attrNameLst>
                                      </p:cBhvr>
                                      <p:tavLst>
                                        <p:tav tm="0">
                                          <p:val>
                                            <p:fltVal val="0"/>
                                          </p:val>
                                        </p:tav>
                                        <p:tav tm="100000">
                                          <p:val>
                                            <p:strVal val="#ppt_h"/>
                                          </p:val>
                                        </p:tav>
                                      </p:tavLst>
                                    </p:anim>
                                    <p:anim calcmode="lin" valueType="num">
                                      <p:cBhvr>
                                        <p:cTn id="12" dur="3000" fill="hold"/>
                                        <p:tgtEl>
                                          <p:spTgt spid="3079"/>
                                        </p:tgtEl>
                                        <p:attrNameLst>
                                          <p:attrName>style.rotation</p:attrName>
                                        </p:attrNameLst>
                                      </p:cBhvr>
                                      <p:tavLst>
                                        <p:tav tm="0">
                                          <p:val>
                                            <p:fltVal val="90"/>
                                          </p:val>
                                        </p:tav>
                                        <p:tav tm="100000">
                                          <p:val>
                                            <p:fltVal val="0"/>
                                          </p:val>
                                        </p:tav>
                                      </p:tavLst>
                                    </p:anim>
                                    <p:animEffect transition="in" filter="fade">
                                      <p:cBhvr>
                                        <p:cTn id="13" dur="3000"/>
                                        <p:tgtEl>
                                          <p:spTgt spid="3079"/>
                                        </p:tgtEl>
                                      </p:cBhvr>
                                    </p:animEffect>
                                  </p:childTnLst>
                                  <p:subTnLst>
                                    <p:audio>
                                      <p:cMediaNode>
                                        <p:cTn display="0" masterRel="sameClick">
                                          <p:stCondLst>
                                            <p:cond evt="begin" delay="0">
                                              <p:tn val="8"/>
                                            </p:cond>
                                          </p:stCondLst>
                                          <p:endCondLst>
                                            <p:cond evt="onStopAudio" delay="0">
                                              <p:tgtEl>
                                                <p:sldTgt/>
                                              </p:tgtEl>
                                            </p:cond>
                                          </p:endCondLst>
                                        </p:cTn>
                                        <p:tgtEl>
                                          <p:sndTgt r:embed="rId3" name="BAT DAU.wav"/>
                                        </p:tgtEl>
                                      </p:cMediaNode>
                                    </p:audio>
                                  </p:subTnLst>
                                </p:cTn>
                              </p:par>
                              <p:par>
                                <p:cTn id="14" presetID="23" presetClass="entr" presetSubtype="528" repeatCount="2000" fill="hold" nodeType="withEffect">
                                  <p:stCondLst>
                                    <p:cond delay="0"/>
                                  </p:stCondLst>
                                  <p:childTnLst>
                                    <p:set>
                                      <p:cBhvr>
                                        <p:cTn id="15" dur="1" fill="hold">
                                          <p:stCondLst>
                                            <p:cond delay="0"/>
                                          </p:stCondLst>
                                        </p:cTn>
                                        <p:tgtEl>
                                          <p:spTgt spid="3080"/>
                                        </p:tgtEl>
                                        <p:attrNameLst>
                                          <p:attrName>style.visibility</p:attrName>
                                        </p:attrNameLst>
                                      </p:cBhvr>
                                      <p:to>
                                        <p:strVal val="visible"/>
                                      </p:to>
                                    </p:set>
                                    <p:anim calcmode="lin" valueType="num">
                                      <p:cBhvr>
                                        <p:cTn id="16" dur="3000" fill="hold"/>
                                        <p:tgtEl>
                                          <p:spTgt spid="3080"/>
                                        </p:tgtEl>
                                        <p:attrNameLst>
                                          <p:attrName>ppt_w</p:attrName>
                                        </p:attrNameLst>
                                      </p:cBhvr>
                                      <p:tavLst>
                                        <p:tav tm="0">
                                          <p:val>
                                            <p:fltVal val="0"/>
                                          </p:val>
                                        </p:tav>
                                        <p:tav tm="100000">
                                          <p:val>
                                            <p:strVal val="#ppt_w"/>
                                          </p:val>
                                        </p:tav>
                                      </p:tavLst>
                                    </p:anim>
                                    <p:anim calcmode="lin" valueType="num">
                                      <p:cBhvr>
                                        <p:cTn id="17" dur="3000" fill="hold"/>
                                        <p:tgtEl>
                                          <p:spTgt spid="3080"/>
                                        </p:tgtEl>
                                        <p:attrNameLst>
                                          <p:attrName>ppt_h</p:attrName>
                                        </p:attrNameLst>
                                      </p:cBhvr>
                                      <p:tavLst>
                                        <p:tav tm="0">
                                          <p:val>
                                            <p:fltVal val="0"/>
                                          </p:val>
                                        </p:tav>
                                        <p:tav tm="100000">
                                          <p:val>
                                            <p:strVal val="#ppt_h"/>
                                          </p:val>
                                        </p:tav>
                                      </p:tavLst>
                                    </p:anim>
                                    <p:anim calcmode="lin" valueType="num">
                                      <p:cBhvr>
                                        <p:cTn id="18" dur="3000" fill="hold"/>
                                        <p:tgtEl>
                                          <p:spTgt spid="3080"/>
                                        </p:tgtEl>
                                        <p:attrNameLst>
                                          <p:attrName>ppt_x</p:attrName>
                                        </p:attrNameLst>
                                      </p:cBhvr>
                                      <p:tavLst>
                                        <p:tav tm="0">
                                          <p:val>
                                            <p:fltVal val="0.5"/>
                                          </p:val>
                                        </p:tav>
                                        <p:tav tm="100000">
                                          <p:val>
                                            <p:strVal val="#ppt_x"/>
                                          </p:val>
                                        </p:tav>
                                      </p:tavLst>
                                    </p:anim>
                                    <p:anim calcmode="lin" valueType="num">
                                      <p:cBhvr>
                                        <p:cTn id="19" dur="3000" fill="hold"/>
                                        <p:tgtEl>
                                          <p:spTgt spid="3080"/>
                                        </p:tgtEl>
                                        <p:attrNameLst>
                                          <p:attrName>ppt_y</p:attrName>
                                        </p:attrNameLst>
                                      </p:cBhvr>
                                      <p:tavLst>
                                        <p:tav tm="0">
                                          <p:val>
                                            <p:fltVal val="0.5"/>
                                          </p:val>
                                        </p:tav>
                                        <p:tav tm="100000">
                                          <p:val>
                                            <p:strVal val="#ppt_y"/>
                                          </p:val>
                                        </p:tav>
                                      </p:tavLst>
                                    </p:anim>
                                  </p:childTnLst>
                                </p:cTn>
                              </p:par>
                              <p:par>
                                <p:cTn id="20" presetID="8" presetClass="emph" presetSubtype="0" fill="hold" nodeType="withEffect">
                                  <p:stCondLst>
                                    <p:cond delay="0"/>
                                  </p:stCondLst>
                                  <p:childTnLst>
                                    <p:animRot by="21600000">
                                      <p:cBhvr>
                                        <p:cTn id="21" dur="5000" fill="hold"/>
                                        <p:tgtEl>
                                          <p:spTgt spid="10263"/>
                                        </p:tgtEl>
                                        <p:attrNameLst>
                                          <p:attrName>r</p:attrName>
                                        </p:attrNameLst>
                                      </p:cBhvr>
                                    </p:animRot>
                                  </p:childTnLst>
                                </p:cTn>
                              </p:par>
                              <p:par>
                                <p:cTn id="22" presetID="8" presetClass="emph" presetSubtype="0" fill="hold" nodeType="withEffect">
                                  <p:stCondLst>
                                    <p:cond delay="0"/>
                                  </p:stCondLst>
                                  <p:childTnLst>
                                    <p:animRot by="21600000">
                                      <p:cBhvr>
                                        <p:cTn id="23" dur="5000" fill="hold"/>
                                        <p:tgtEl>
                                          <p:spTgt spid="10260"/>
                                        </p:tgtEl>
                                        <p:attrNameLst>
                                          <p:attrName>r</p:attrName>
                                        </p:attrNameLst>
                                      </p:cBhvr>
                                    </p:animRot>
                                  </p:childTnLst>
                                </p:cTn>
                              </p:par>
                              <p:par>
                                <p:cTn id="24" presetID="8" presetClass="emph" presetSubtype="0" fill="hold" nodeType="withEffect">
                                  <p:stCondLst>
                                    <p:cond delay="0"/>
                                  </p:stCondLst>
                                  <p:childTnLst>
                                    <p:animRot by="21600000">
                                      <p:cBhvr>
                                        <p:cTn id="25" dur="5000" fill="hold"/>
                                        <p:tgtEl>
                                          <p:spTgt spid="10261"/>
                                        </p:tgtEl>
                                        <p:attrNameLst>
                                          <p:attrName>r</p:attrName>
                                        </p:attrNameLst>
                                      </p:cBhvr>
                                    </p:animRot>
                                  </p:childTnLst>
                                </p:cTn>
                              </p:par>
                              <p:par>
                                <p:cTn id="26" presetID="8" presetClass="emph" presetSubtype="0" fill="hold" nodeType="withEffect">
                                  <p:stCondLst>
                                    <p:cond delay="0"/>
                                  </p:stCondLst>
                                  <p:childTnLst>
                                    <p:animRot by="21600000">
                                      <p:cBhvr>
                                        <p:cTn id="27" dur="5000" fill="hold"/>
                                        <p:tgtEl>
                                          <p:spTgt spid="10242"/>
                                        </p:tgtEl>
                                        <p:attrNameLst>
                                          <p:attrName>r</p:attrName>
                                        </p:attrNameLst>
                                      </p:cBhvr>
                                    </p:animRot>
                                  </p:childTnLst>
                                </p:cTn>
                              </p:par>
                              <p:par>
                                <p:cTn id="28" presetID="8" presetClass="emph" presetSubtype="0" fill="hold" nodeType="withEffect">
                                  <p:stCondLst>
                                    <p:cond delay="0"/>
                                  </p:stCondLst>
                                  <p:childTnLst>
                                    <p:animRot by="21600000">
                                      <p:cBhvr>
                                        <p:cTn id="29" dur="5000" fill="hold"/>
                                        <p:tgtEl>
                                          <p:spTgt spid="1026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73331" y="2988580"/>
            <a:ext cx="10754509" cy="2708434"/>
          </a:xfrm>
          <a:prstGeom prst="rect">
            <a:avLst/>
          </a:prstGeom>
        </p:spPr>
        <p:txBody>
          <a:bodyPr wrap="square">
            <a:spAutoFit/>
          </a:bodyPr>
          <a:lstStyle/>
          <a:p>
            <a:pPr marL="30480" marR="30480" algn="just">
              <a:spcBef>
                <a:spcPts val="0"/>
              </a:spcBef>
              <a:spcAft>
                <a:spcPts val="1200"/>
              </a:spcAft>
            </a:pPr>
            <a:r>
              <a:rPr lang="vi-VN" sz="3200" dirty="0">
                <a:solidFill>
                  <a:srgbClr val="000000"/>
                </a:solidFill>
                <a:latin typeface="Times New Roman" panose="02020603050405020304" pitchFamily="18" charset="0"/>
                <a:ea typeface="Times New Roman" panose="02020603050405020304" pitchFamily="18" charset="0"/>
              </a:rPr>
              <a:t>- Năm 1774, vua Lu-i XVI lên ngôi -&gt; chế độ phong kiến ngày càng suy yếu: nợ 5 tỉ livrơ, kinh tế đình đốn, nhân dân thất nghiệp.</a:t>
            </a:r>
            <a:endParaRPr lang="en-US" sz="3200" dirty="0"/>
          </a:p>
          <a:p>
            <a:pPr marL="30480" marR="30480" algn="just">
              <a:spcBef>
                <a:spcPts val="0"/>
              </a:spcBef>
              <a:spcAft>
                <a:spcPts val="1200"/>
              </a:spcAft>
            </a:pPr>
            <a:r>
              <a:rPr lang="vi-VN" sz="3200" dirty="0">
                <a:solidFill>
                  <a:srgbClr val="000000"/>
                </a:solidFill>
                <a:latin typeface="Times New Roman" panose="02020603050405020304" pitchFamily="18" charset="0"/>
                <a:ea typeface="Times New Roman" panose="02020603050405020304" pitchFamily="18" charset="0"/>
              </a:rPr>
              <a:t>- Năm 1789, nhân dân nổi dậy mạnh mẽ đấu tranh chống chế độ phong kiến.</a:t>
            </a:r>
            <a:endParaRPr lang="en-US" sz="3200" dirty="0">
              <a:effectLst/>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1218" y="2585700"/>
            <a:ext cx="1244154" cy="656351"/>
          </a:xfrm>
          <a:prstGeom prst="rect">
            <a:avLst/>
          </a:prstGeom>
        </p:spPr>
      </p:pic>
      <p:sp>
        <p:nvSpPr>
          <p:cNvPr id="11" name="TextBox 6">
            <a:extLst>
              <a:ext uri="{FF2B5EF4-FFF2-40B4-BE49-F238E27FC236}">
                <a16:creationId xmlns:a16="http://schemas.microsoft.com/office/drawing/2014/main" xmlns="" id="{2407746E-CC24-4D5E-B053-11004427B9D7}"/>
              </a:ext>
            </a:extLst>
          </p:cNvPr>
          <p:cNvSpPr txBox="1"/>
          <p:nvPr/>
        </p:nvSpPr>
        <p:spPr>
          <a:xfrm>
            <a:off x="1173331" y="2062480"/>
            <a:ext cx="8079456" cy="523220"/>
          </a:xfrm>
          <a:prstGeom prst="rect">
            <a:avLst/>
          </a:prstGeom>
          <a:noFill/>
        </p:spPr>
        <p:txBody>
          <a:bodyPr wrap="square" rtlCol="0">
            <a:spAutoFit/>
          </a:bodyPr>
          <a:lstStyle/>
          <a:p>
            <a:r>
              <a:rPr lang="en-US" sz="2800" b="1" dirty="0">
                <a:solidFill>
                  <a:srgbClr val="0070C0"/>
                </a:solidFill>
                <a:latin typeface="Times New Roman" panose="02020603050405020304" pitchFamily="18" charset="0"/>
                <a:cs typeface="Times New Roman" panose="02020603050405020304" pitchFamily="18" charset="0"/>
              </a:rPr>
              <a:t>1. </a:t>
            </a:r>
            <a:r>
              <a:rPr lang="en-US" sz="2800" b="1" dirty="0" err="1">
                <a:solidFill>
                  <a:srgbClr val="0070C0"/>
                </a:solidFill>
                <a:latin typeface="Times New Roman" panose="02020603050405020304" pitchFamily="18" charset="0"/>
                <a:cs typeface="Times New Roman" panose="02020603050405020304" pitchFamily="18" charset="0"/>
              </a:rPr>
              <a:t>Sự</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khủng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hoảng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chế</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độ</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chủ</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chuyên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chế</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2" name="Subtitle 2">
            <a:extLst>
              <a:ext uri="{FF2B5EF4-FFF2-40B4-BE49-F238E27FC236}">
                <a16:creationId xmlns:a16="http://schemas.microsoft.com/office/drawing/2014/main" xmlns="" id="{80EB91A7-E264-4696-B8F1-D6EB51591222}"/>
              </a:ext>
            </a:extLst>
          </p:cNvPr>
          <p:cNvSpPr>
            <a:spLocks noGrp="1"/>
          </p:cNvSpPr>
          <p:nvPr>
            <p:ph type="subTitle" idx="1"/>
          </p:nvPr>
        </p:nvSpPr>
        <p:spPr>
          <a:xfrm>
            <a:off x="910225" y="1006887"/>
            <a:ext cx="10847540" cy="1268953"/>
          </a:xfrm>
        </p:spPr>
        <p:txBody>
          <a:bodyPr>
            <a:noAutofit/>
          </a:bodyPr>
          <a:lstStyle/>
          <a:p>
            <a:pPr algn="l"/>
            <a:r>
              <a:rPr lang="en-US" sz="3000" b="1" dirty="0">
                <a:solidFill>
                  <a:srgbClr val="FF0000"/>
                </a:solidFill>
                <a:latin typeface="Times New Roman" panose="02020603050405020304" pitchFamily="18" charset="0"/>
                <a:cs typeface="Times New Roman" panose="02020603050405020304" pitchFamily="18" charset="0"/>
              </a:rPr>
              <a:t>I. NƯỚC PHÁP TRƯỚC CÁCH MẠNG</a:t>
            </a:r>
          </a:p>
          <a:p>
            <a:pPr algn="l"/>
            <a:r>
              <a:rPr lang="en-US" sz="3000" b="1" dirty="0">
                <a:solidFill>
                  <a:srgbClr val="FF0000"/>
                </a:solidFill>
                <a:latin typeface="Times New Roman" panose="02020603050405020304" pitchFamily="18" charset="0"/>
                <a:cs typeface="Times New Roman" panose="02020603050405020304" pitchFamily="18" charset="0"/>
              </a:rPr>
              <a:t>II. CÁCH MẠNG BÙNG NỔ</a:t>
            </a:r>
          </a:p>
          <a:p>
            <a:pPr algn="l"/>
            <a:r>
              <a:rPr lang="en-US" sz="3000" b="1" dirty="0">
                <a:solidFill>
                  <a:srgbClr val="FF0000"/>
                </a:solidFill>
                <a:latin typeface="Times New Roman" panose="02020603050405020304" pitchFamily="18" charset="0"/>
                <a:cs typeface="Times New Roman" panose="02020603050405020304" pitchFamily="18" charset="0"/>
              </a:rPr>
              <a:t>        </a:t>
            </a:r>
          </a:p>
        </p:txBody>
      </p:sp>
      <p:sp>
        <p:nvSpPr>
          <p:cNvPr id="13" name="Subtitle 2">
            <a:extLst>
              <a:ext uri="{FF2B5EF4-FFF2-40B4-BE49-F238E27FC236}">
                <a16:creationId xmlns:a16="http://schemas.microsoft.com/office/drawing/2014/main" xmlns="" id="{451CDC95-99B7-4F3C-B9FA-7122EB94EB97}"/>
              </a:ext>
            </a:extLst>
          </p:cNvPr>
          <p:cNvSpPr txBox="1">
            <a:spLocks/>
          </p:cNvSpPr>
          <p:nvPr/>
        </p:nvSpPr>
        <p:spPr>
          <a:xfrm>
            <a:off x="45929" y="143355"/>
            <a:ext cx="12100142" cy="590848"/>
          </a:xfrm>
          <a:prstGeom prst="rect">
            <a:avLst/>
          </a:prstGeom>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r>
              <a:rPr lang="en-US" sz="3500" b="1" dirty="0">
                <a:solidFill>
                  <a:srgbClr val="F85ACB"/>
                </a:solidFill>
                <a:latin typeface="Times New Roman" panose="02020603050405020304" pitchFamily="18" charset="0"/>
                <a:cs typeface="Times New Roman" panose="02020603050405020304" pitchFamily="18" charset="0"/>
              </a:rPr>
              <a:t>BÀI 2: CÁCH MẠNG TƯ SẢN PHÁP THẾ KỈ XVIII</a:t>
            </a:r>
          </a:p>
        </p:txBody>
      </p:sp>
    </p:spTree>
    <p:extLst>
      <p:ext uri="{BB962C8B-B14F-4D97-AF65-F5344CB8AC3E}">
        <p14:creationId xmlns:p14="http://schemas.microsoft.com/office/powerpoint/2010/main" val="4239466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00932C-FBCA-4C45-8843-B2E3AD19755A}"/>
              </a:ext>
            </a:extLst>
          </p:cNvPr>
          <p:cNvSpPr>
            <a:spLocks noGrp="1"/>
          </p:cNvSpPr>
          <p:nvPr>
            <p:ph type="title"/>
          </p:nvPr>
        </p:nvSpPr>
        <p:spPr>
          <a:xfrm>
            <a:off x="660400" y="365125"/>
            <a:ext cx="10693400" cy="813435"/>
          </a:xfrm>
        </p:spPr>
        <p:txBody>
          <a:bodyPr>
            <a:normAutofit/>
          </a:bodyPr>
          <a:lstStyle/>
          <a:p>
            <a:r>
              <a:rPr lang="en-US" sz="3600" i="1" dirty="0">
                <a:solidFill>
                  <a:srgbClr val="FF0000"/>
                </a:solidFill>
                <a:latin typeface="Times New Roman" panose="02020603050405020304" pitchFamily="18" charset="0"/>
                <a:cs typeface="Times New Roman" panose="02020603050405020304" pitchFamily="18" charset="0"/>
              </a:rPr>
              <a:t>2.Mở </a:t>
            </a:r>
            <a:r>
              <a:rPr lang="en-US" sz="3600" i="1" dirty="0" err="1">
                <a:solidFill>
                  <a:srgbClr val="FF0000"/>
                </a:solidFill>
                <a:latin typeface="Times New Roman" panose="02020603050405020304" pitchFamily="18" charset="0"/>
                <a:cs typeface="Times New Roman" panose="02020603050405020304" pitchFamily="18" charset="0"/>
              </a:rPr>
              <a:t>đầu</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thắng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lợi</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của</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Cách</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mạng</a:t>
            </a:r>
            <a:r>
              <a:rPr lang="en-US" sz="3600" i="1" dirty="0">
                <a:solidFill>
                  <a:srgbClr val="FF0000"/>
                </a:solidFill>
                <a:latin typeface="Times New Roman" panose="02020603050405020304" pitchFamily="18" charset="0"/>
                <a:cs typeface="Times New Roman" panose="02020603050405020304" pitchFamily="18" charset="0"/>
              </a:rPr>
              <a:t>:</a:t>
            </a:r>
          </a:p>
        </p:txBody>
      </p:sp>
      <p:sp>
        <p:nvSpPr>
          <p:cNvPr id="3" name="Content Placeholder 2">
            <a:extLst>
              <a:ext uri="{FF2B5EF4-FFF2-40B4-BE49-F238E27FC236}">
                <a16:creationId xmlns:a16="http://schemas.microsoft.com/office/drawing/2014/main" xmlns="" id="{84E4113B-0070-460F-927F-72AC4CE2ECE8}"/>
              </a:ext>
            </a:extLst>
          </p:cNvPr>
          <p:cNvSpPr>
            <a:spLocks noGrp="1"/>
          </p:cNvSpPr>
          <p:nvPr>
            <p:ph idx="1"/>
          </p:nvPr>
        </p:nvSpPr>
        <p:spPr>
          <a:xfrm>
            <a:off x="436880" y="975518"/>
            <a:ext cx="10693400" cy="4906963"/>
          </a:xfrm>
        </p:spPr>
        <p:txBody>
          <a:bodyPr/>
          <a:lstStyle/>
          <a:p>
            <a:pPr marL="0" indent="0">
              <a:buNone/>
            </a:pP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14/7/1789 </a:t>
            </a:r>
            <a:r>
              <a:rPr lang="en-US" dirty="0" err="1">
                <a:latin typeface="Times New Roman" panose="02020603050405020304" pitchFamily="18" charset="0"/>
                <a:cs typeface="Times New Roman" panose="02020603050405020304" pitchFamily="18" charset="0"/>
              </a:rPr>
              <a:t>dưới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tấn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ngục</a:t>
            </a:r>
            <a:r>
              <a:rPr lang="en-US" dirty="0">
                <a:latin typeface="Times New Roman" panose="02020603050405020304" pitchFamily="18" charset="0"/>
                <a:cs typeface="Times New Roman" panose="02020603050405020304" pitchFamily="18" charset="0"/>
              </a:rPr>
              <a:t> Ba-</a:t>
            </a:r>
            <a:r>
              <a:rPr lang="en-US" dirty="0" err="1">
                <a:latin typeface="Times New Roman" panose="02020603050405020304" pitchFamily="18" charset="0"/>
                <a:cs typeface="Times New Roman" panose="02020603050405020304" pitchFamily="18" charset="0"/>
              </a:rPr>
              <a:t>xti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CMTS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kỉ</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XVIII.</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143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45190085"/>
              </p:ext>
            </p:extLst>
          </p:nvPr>
        </p:nvGraphicFramePr>
        <p:xfrm>
          <a:off x="864295" y="3314338"/>
          <a:ext cx="10434181" cy="3352800"/>
        </p:xfrm>
        <a:graphic>
          <a:graphicData uri="http://schemas.openxmlformats.org/drawingml/2006/table">
            <a:tbl>
              <a:tblPr firstRow="1" firstCol="1" bandRow="1">
                <a:tableStyleId>{17292A2E-F333-43FB-9621-5CBBE7FDCDCB}</a:tableStyleId>
              </a:tblPr>
              <a:tblGrid>
                <a:gridCol w="1528116">
                  <a:extLst>
                    <a:ext uri="{9D8B030D-6E8A-4147-A177-3AD203B41FA5}">
                      <a16:colId xmlns:a16="http://schemas.microsoft.com/office/drawing/2014/main" xmlns="" val="4282500849"/>
                    </a:ext>
                  </a:extLst>
                </a:gridCol>
                <a:gridCol w="8906065">
                  <a:extLst>
                    <a:ext uri="{9D8B030D-6E8A-4147-A177-3AD203B41FA5}">
                      <a16:colId xmlns:a16="http://schemas.microsoft.com/office/drawing/2014/main" xmlns="" val="3001311089"/>
                    </a:ext>
                  </a:extLst>
                </a:gridCol>
              </a:tblGrid>
              <a:tr h="387255">
                <a:tc>
                  <a:txBody>
                    <a:bodyPr/>
                    <a:lstStyle/>
                    <a:p>
                      <a:pPr marL="0" marR="30480" algn="ctr">
                        <a:spcBef>
                          <a:spcPts val="0"/>
                        </a:spcBef>
                        <a:spcAft>
                          <a:spcPts val="1200"/>
                        </a:spcAft>
                      </a:pPr>
                      <a:r>
                        <a:rPr lang="vi-VN" sz="3000" b="1" dirty="0">
                          <a:solidFill>
                            <a:srgbClr val="FF0000"/>
                          </a:solidFill>
                          <a:effectLst/>
                          <a:latin typeface="Times New Roman" panose="02020603050405020304" pitchFamily="18" charset="0"/>
                          <a:cs typeface="Times New Roman" panose="02020603050405020304" pitchFamily="18" charset="0"/>
                        </a:rPr>
                        <a:t>Năm</a:t>
                      </a:r>
                      <a:endParaRPr lang="en-US" sz="3000" b="1" dirty="0">
                        <a:solidFill>
                          <a:srgbClr val="FF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1200"/>
                        </a:spcAft>
                      </a:pPr>
                      <a:r>
                        <a:rPr lang="vi-VN" sz="3000" b="1" dirty="0">
                          <a:solidFill>
                            <a:srgbClr val="FF0000"/>
                          </a:solidFill>
                          <a:effectLst/>
                          <a:latin typeface="Times New Roman" panose="02020603050405020304" pitchFamily="18" charset="0"/>
                          <a:cs typeface="Times New Roman" panose="02020603050405020304" pitchFamily="18" charset="0"/>
                        </a:rPr>
                        <a:t>Sự kiện </a:t>
                      </a:r>
                      <a:r>
                        <a:rPr lang="vi-VN" sz="3000" b="1" dirty="0" err="1">
                          <a:solidFill>
                            <a:srgbClr val="FF0000"/>
                          </a:solidFill>
                          <a:effectLst/>
                          <a:latin typeface="Times New Roman" panose="02020603050405020304" pitchFamily="18" charset="0"/>
                          <a:cs typeface="Times New Roman" panose="02020603050405020304" pitchFamily="18" charset="0"/>
                        </a:rPr>
                        <a:t>tóm</a:t>
                      </a:r>
                      <a:r>
                        <a:rPr lang="vi-VN" sz="3000" b="1" dirty="0">
                          <a:solidFill>
                            <a:srgbClr val="FF0000"/>
                          </a:solidFill>
                          <a:effectLst/>
                          <a:latin typeface="Times New Roman" panose="02020603050405020304" pitchFamily="18" charset="0"/>
                          <a:cs typeface="Times New Roman" panose="02020603050405020304" pitchFamily="18" charset="0"/>
                        </a:rPr>
                        <a:t> </a:t>
                      </a:r>
                      <a:r>
                        <a:rPr lang="vi-VN" sz="3000" b="1" dirty="0" err="1">
                          <a:solidFill>
                            <a:srgbClr val="FF0000"/>
                          </a:solidFill>
                          <a:effectLst/>
                          <a:latin typeface="Times New Roman" panose="02020603050405020304" pitchFamily="18" charset="0"/>
                          <a:cs typeface="Times New Roman" panose="02020603050405020304" pitchFamily="18" charset="0"/>
                        </a:rPr>
                        <a:t>tắt</a:t>
                      </a:r>
                      <a:endParaRPr lang="en-US" sz="3000" b="1" dirty="0">
                        <a:solidFill>
                          <a:srgbClr val="FF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58204117"/>
                  </a:ext>
                </a:extLst>
              </a:tr>
              <a:tr h="220276">
                <a:tc>
                  <a:txBody>
                    <a:bodyPr/>
                    <a:lstStyle/>
                    <a:p>
                      <a:pPr marL="0" marR="30480" algn="just">
                        <a:spcBef>
                          <a:spcPts val="0"/>
                        </a:spcBef>
                        <a:spcAft>
                          <a:spcPts val="1200"/>
                        </a:spcAft>
                      </a:pPr>
                      <a:r>
                        <a:rPr lang="vi-VN" sz="3000" dirty="0">
                          <a:effectLst/>
                          <a:latin typeface="Times New Roman" panose="02020603050405020304" pitchFamily="18" charset="0"/>
                          <a:cs typeface="Times New Roman" panose="02020603050405020304" pitchFamily="18" charset="0"/>
                        </a:rPr>
                        <a:t>1789</a:t>
                      </a:r>
                    </a:p>
                    <a:p>
                      <a:pPr marL="0" marR="30480" algn="just">
                        <a:spcBef>
                          <a:spcPts val="0"/>
                        </a:spcBef>
                        <a:spcAft>
                          <a:spcPts val="1200"/>
                        </a:spcAft>
                      </a:pPr>
                      <a:r>
                        <a:rPr lang="vi-VN" sz="3000" dirty="0">
                          <a:effectLst/>
                          <a:latin typeface="Times New Roman" panose="02020603050405020304" pitchFamily="18" charset="0"/>
                          <a:cs typeface="Times New Roman" panose="02020603050405020304" pitchFamily="18" charset="0"/>
                        </a:rPr>
                        <a:t>1792</a:t>
                      </a:r>
                      <a:endParaRPr lang="en-US" sz="30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just">
                        <a:spcBef>
                          <a:spcPts val="0"/>
                        </a:spcBef>
                        <a:spcAft>
                          <a:spcPts val="1200"/>
                        </a:spcAft>
                      </a:pPr>
                      <a:endParaRPr lang="en-US" sz="30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744025489"/>
                  </a:ext>
                </a:extLst>
              </a:tr>
              <a:tr h="440552">
                <a:tc>
                  <a:txBody>
                    <a:bodyPr/>
                    <a:lstStyle/>
                    <a:p>
                      <a:pPr marL="0" marR="30480" algn="just">
                        <a:spcBef>
                          <a:spcPts val="0"/>
                        </a:spcBef>
                        <a:spcAft>
                          <a:spcPts val="1200"/>
                        </a:spcAft>
                      </a:pPr>
                      <a:r>
                        <a:rPr lang="vi-VN" sz="3000" dirty="0">
                          <a:effectLst/>
                          <a:latin typeface="Times New Roman" panose="02020603050405020304" pitchFamily="18" charset="0"/>
                          <a:cs typeface="Times New Roman" panose="02020603050405020304" pitchFamily="18" charset="0"/>
                        </a:rPr>
                        <a:t>1/1793</a:t>
                      </a:r>
                      <a:endParaRPr lang="en-US" sz="30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just">
                        <a:spcBef>
                          <a:spcPts val="0"/>
                        </a:spcBef>
                        <a:spcAft>
                          <a:spcPts val="1200"/>
                        </a:spcAft>
                      </a:pPr>
                      <a:endParaRPr lang="en-US" sz="30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18458188"/>
                  </a:ext>
                </a:extLst>
              </a:tr>
              <a:tr h="440552">
                <a:tc>
                  <a:txBody>
                    <a:bodyPr/>
                    <a:lstStyle/>
                    <a:p>
                      <a:pPr marL="0" marR="30480" algn="just">
                        <a:spcBef>
                          <a:spcPts val="0"/>
                        </a:spcBef>
                        <a:spcAft>
                          <a:spcPts val="1200"/>
                        </a:spcAft>
                      </a:pPr>
                      <a:r>
                        <a:rPr lang="vi-VN" sz="3000" dirty="0">
                          <a:effectLst/>
                          <a:latin typeface="Times New Roman" panose="02020603050405020304" pitchFamily="18" charset="0"/>
                          <a:cs typeface="Times New Roman" panose="02020603050405020304" pitchFamily="18" charset="0"/>
                        </a:rPr>
                        <a:t>6/1793</a:t>
                      </a:r>
                      <a:endParaRPr lang="en-US" sz="30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just">
                        <a:spcBef>
                          <a:spcPts val="0"/>
                        </a:spcBef>
                        <a:spcAft>
                          <a:spcPts val="1200"/>
                        </a:spcAft>
                      </a:pPr>
                      <a:endParaRPr lang="en-US" sz="30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92994210"/>
                  </a:ext>
                </a:extLst>
              </a:tr>
              <a:tr h="440552">
                <a:tc>
                  <a:txBody>
                    <a:bodyPr/>
                    <a:lstStyle/>
                    <a:p>
                      <a:pPr marL="0" marR="30480" algn="just">
                        <a:spcBef>
                          <a:spcPts val="0"/>
                        </a:spcBef>
                        <a:spcAft>
                          <a:spcPts val="1200"/>
                        </a:spcAft>
                      </a:pPr>
                      <a:r>
                        <a:rPr lang="vi-VN" sz="3000" dirty="0">
                          <a:effectLst/>
                          <a:latin typeface="Times New Roman" panose="02020603050405020304" pitchFamily="18" charset="0"/>
                          <a:cs typeface="Times New Roman" panose="02020603050405020304" pitchFamily="18" charset="0"/>
                        </a:rPr>
                        <a:t>6/1974</a:t>
                      </a:r>
                      <a:endParaRPr lang="en-US" sz="30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just">
                        <a:spcBef>
                          <a:spcPts val="0"/>
                        </a:spcBef>
                        <a:spcAft>
                          <a:spcPts val="1200"/>
                        </a:spcAft>
                      </a:pPr>
                      <a:endParaRPr lang="en-US" sz="30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92553606"/>
                  </a:ext>
                </a:extLst>
              </a:tr>
              <a:tr h="440552">
                <a:tc>
                  <a:txBody>
                    <a:bodyPr/>
                    <a:lstStyle/>
                    <a:p>
                      <a:pPr marL="0" marR="30480" algn="just">
                        <a:spcBef>
                          <a:spcPts val="0"/>
                        </a:spcBef>
                        <a:spcAft>
                          <a:spcPts val="1200"/>
                        </a:spcAft>
                      </a:pPr>
                      <a:r>
                        <a:rPr lang="vi-VN" sz="3000" dirty="0">
                          <a:effectLst/>
                          <a:latin typeface="Times New Roman" panose="02020603050405020304" pitchFamily="18" charset="0"/>
                          <a:cs typeface="Times New Roman" panose="02020603050405020304" pitchFamily="18" charset="0"/>
                        </a:rPr>
                        <a:t>7/1974</a:t>
                      </a:r>
                      <a:endParaRPr lang="en-US" sz="30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just">
                        <a:spcBef>
                          <a:spcPts val="0"/>
                        </a:spcBef>
                        <a:spcAft>
                          <a:spcPts val="1200"/>
                        </a:spcAft>
                      </a:pPr>
                      <a:endParaRPr lang="en-US" sz="30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3999388"/>
                  </a:ext>
                </a:extLst>
              </a:tr>
            </a:tbl>
          </a:graphicData>
        </a:graphic>
      </p:graphicFrame>
      <p:sp>
        <p:nvSpPr>
          <p:cNvPr id="5" name="Rectangle 1"/>
          <p:cNvSpPr>
            <a:spLocks noChangeArrowheads="1"/>
          </p:cNvSpPr>
          <p:nvPr/>
        </p:nvSpPr>
        <p:spPr bwMode="auto">
          <a:xfrm>
            <a:off x="864295" y="2753012"/>
            <a:ext cx="10115812"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500" b="1" i="1" u="none" strike="noStrike" cap="none" normalizeH="0" baseline="0" dirty="0">
                <a:ln>
                  <a:noFill/>
                </a:ln>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(Hướng dẫn HS lập bảng niên biểu CMTS Pháp từ từ năm 1789 – 1794)</a:t>
            </a:r>
            <a:endParaRPr kumimoji="0" lang="vi-VN" altLang="en-US" sz="2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TextBox 6">
            <a:extLst>
              <a:ext uri="{FF2B5EF4-FFF2-40B4-BE49-F238E27FC236}">
                <a16:creationId xmlns:a16="http://schemas.microsoft.com/office/drawing/2014/main" xmlns="" id="{86D25937-3103-4DD7-8068-DB98752F6912}"/>
              </a:ext>
            </a:extLst>
          </p:cNvPr>
          <p:cNvSpPr txBox="1"/>
          <p:nvPr/>
        </p:nvSpPr>
        <p:spPr>
          <a:xfrm>
            <a:off x="1173331" y="2201250"/>
            <a:ext cx="6614311" cy="523220"/>
          </a:xfrm>
          <a:prstGeom prst="rect">
            <a:avLst/>
          </a:prstGeom>
          <a:noFill/>
        </p:spPr>
        <p:txBody>
          <a:bodyPr wrap="none" rtlCol="0">
            <a:spAutoFit/>
          </a:bodyPr>
          <a:lstStyle/>
          <a:p>
            <a:r>
              <a:rPr lang="en-US" sz="2800" b="1" dirty="0">
                <a:solidFill>
                  <a:srgbClr val="0033CC"/>
                </a:solidFill>
                <a:latin typeface="Times New Roman" panose="02020603050405020304" pitchFamily="18" charset="0"/>
                <a:cs typeface="Times New Roman" panose="02020603050405020304" pitchFamily="18" charset="0"/>
              </a:rPr>
              <a:t>2. </a:t>
            </a:r>
            <a:r>
              <a:rPr lang="en-US" sz="2800" b="1" dirty="0" err="1">
                <a:solidFill>
                  <a:srgbClr val="0033CC"/>
                </a:solidFill>
                <a:latin typeface="Times New Roman" panose="02020603050405020304" pitchFamily="18" charset="0"/>
                <a:cs typeface="Times New Roman" panose="02020603050405020304" pitchFamily="18" charset="0"/>
              </a:rPr>
              <a:t>Diễn</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biến</a:t>
            </a:r>
            <a:r>
              <a:rPr lang="en-US" sz="2800" b="1" dirty="0">
                <a:solidFill>
                  <a:srgbClr val="0033CC"/>
                </a:solidFill>
                <a:latin typeface="Times New Roman" panose="02020603050405020304" pitchFamily="18" charset="0"/>
                <a:cs typeface="Times New Roman" panose="02020603050405020304" pitchFamily="18" charset="0"/>
              </a:rPr>
              <a:t> CMTS </a:t>
            </a:r>
            <a:r>
              <a:rPr lang="en-US" sz="2800" b="1" dirty="0" err="1">
                <a:solidFill>
                  <a:srgbClr val="0033CC"/>
                </a:solidFill>
                <a:latin typeface="Times New Roman" panose="02020603050405020304" pitchFamily="18" charset="0"/>
                <a:cs typeface="Times New Roman" panose="02020603050405020304" pitchFamily="18" charset="0"/>
              </a:rPr>
              <a:t>Pháp</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bảng</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niên</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biểu</a:t>
            </a:r>
            <a:r>
              <a:rPr lang="en-US" sz="2800" b="1" dirty="0">
                <a:solidFill>
                  <a:srgbClr val="0033CC"/>
                </a:solidFill>
                <a:latin typeface="Times New Roman" panose="02020603050405020304" pitchFamily="18" charset="0"/>
                <a:cs typeface="Times New Roman" panose="02020603050405020304" pitchFamily="18" charset="0"/>
              </a:rPr>
              <a:t>)</a:t>
            </a:r>
          </a:p>
        </p:txBody>
      </p:sp>
      <p:sp>
        <p:nvSpPr>
          <p:cNvPr id="12" name="Subtitle 2">
            <a:extLst>
              <a:ext uri="{FF2B5EF4-FFF2-40B4-BE49-F238E27FC236}">
                <a16:creationId xmlns:a16="http://schemas.microsoft.com/office/drawing/2014/main" xmlns="" id="{E8BDA0AD-9F9C-43AC-99A0-AE32CD2A4AAE}"/>
              </a:ext>
            </a:extLst>
          </p:cNvPr>
          <p:cNvSpPr>
            <a:spLocks noGrp="1"/>
          </p:cNvSpPr>
          <p:nvPr>
            <p:ph type="subTitle" idx="1"/>
          </p:nvPr>
        </p:nvSpPr>
        <p:spPr>
          <a:xfrm>
            <a:off x="672230" y="792244"/>
            <a:ext cx="10847540" cy="1466277"/>
          </a:xfrm>
        </p:spPr>
        <p:txBody>
          <a:bodyPr>
            <a:noAutofit/>
          </a:bodyPr>
          <a:lstStyle/>
          <a:p>
            <a:pPr algn="l"/>
            <a:r>
              <a:rPr lang="en-US" sz="3000" b="1" dirty="0">
                <a:solidFill>
                  <a:srgbClr val="FF0000"/>
                </a:solidFill>
                <a:latin typeface="Times New Roman" panose="02020603050405020304" pitchFamily="18" charset="0"/>
                <a:cs typeface="Times New Roman" panose="02020603050405020304" pitchFamily="18" charset="0"/>
              </a:rPr>
              <a:t>I. NƯỚC PHÁP TRƯỚC CÁCH MẠNG</a:t>
            </a:r>
          </a:p>
          <a:p>
            <a:pPr algn="l"/>
            <a:r>
              <a:rPr lang="en-US" sz="3000" b="1" dirty="0">
                <a:solidFill>
                  <a:srgbClr val="FF0000"/>
                </a:solidFill>
                <a:latin typeface="Times New Roman" panose="02020603050405020304" pitchFamily="18" charset="0"/>
                <a:cs typeface="Times New Roman" panose="02020603050405020304" pitchFamily="18" charset="0"/>
              </a:rPr>
              <a:t>II. CÁCH MẠNG BÙNG NỔ </a:t>
            </a:r>
            <a:r>
              <a:rPr lang="en-US" sz="3000" b="1" dirty="0" err="1">
                <a:solidFill>
                  <a:srgbClr val="FF0000"/>
                </a:solidFill>
                <a:latin typeface="Times New Roman" panose="02020603050405020304" pitchFamily="18" charset="0"/>
                <a:cs typeface="Times New Roman" panose="02020603050405020304" pitchFamily="18" charset="0"/>
              </a:rPr>
              <a:t>và</a:t>
            </a:r>
            <a:r>
              <a:rPr lang="en-US" sz="3000" b="1" dirty="0">
                <a:solidFill>
                  <a:srgbClr val="FF0000"/>
                </a:solidFill>
                <a:latin typeface="Times New Roman" panose="02020603050405020304" pitchFamily="18" charset="0"/>
                <a:cs typeface="Times New Roman" panose="02020603050405020304" pitchFamily="18" charset="0"/>
              </a:rPr>
              <a:t> SỰ PHÁT TRIỂN CỦA CÁCH MẠNG</a:t>
            </a:r>
          </a:p>
          <a:p>
            <a:pPr algn="l"/>
            <a:r>
              <a:rPr lang="en-US" sz="3000" b="1" dirty="0">
                <a:solidFill>
                  <a:srgbClr val="FF0000"/>
                </a:solidFill>
                <a:latin typeface="Times New Roman" panose="02020603050405020304" pitchFamily="18" charset="0"/>
                <a:cs typeface="Times New Roman" panose="02020603050405020304" pitchFamily="18" charset="0"/>
              </a:rPr>
              <a:t>  </a:t>
            </a:r>
          </a:p>
        </p:txBody>
      </p:sp>
      <p:sp>
        <p:nvSpPr>
          <p:cNvPr id="13" name="Subtitle 2">
            <a:extLst>
              <a:ext uri="{FF2B5EF4-FFF2-40B4-BE49-F238E27FC236}">
                <a16:creationId xmlns:a16="http://schemas.microsoft.com/office/drawing/2014/main" xmlns="" id="{CCC6C256-83D9-42B0-AB69-76339D94E437}"/>
              </a:ext>
            </a:extLst>
          </p:cNvPr>
          <p:cNvSpPr txBox="1">
            <a:spLocks/>
          </p:cNvSpPr>
          <p:nvPr/>
        </p:nvSpPr>
        <p:spPr>
          <a:xfrm>
            <a:off x="0" y="143355"/>
            <a:ext cx="12146071" cy="590848"/>
          </a:xfrm>
          <a:prstGeom prst="rect">
            <a:avLst/>
          </a:prstGeom>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r>
              <a:rPr lang="en-US" sz="3500" b="1" dirty="0">
                <a:solidFill>
                  <a:srgbClr val="F85ACB"/>
                </a:solidFill>
                <a:latin typeface="Times New Roman" panose="02020603050405020304" pitchFamily="18" charset="0"/>
                <a:cs typeface="Times New Roman" panose="02020603050405020304" pitchFamily="18" charset="0"/>
              </a:rPr>
              <a:t>BÀI 2: CÁCH MẠNG TƯ SẢN PHÁP THẾ KỈ XVIII</a:t>
            </a:r>
          </a:p>
        </p:txBody>
      </p:sp>
      <p:cxnSp>
        <p:nvCxnSpPr>
          <p:cNvPr id="14" name="Đường nối Thẳng 13">
            <a:extLst>
              <a:ext uri="{FF2B5EF4-FFF2-40B4-BE49-F238E27FC236}">
                <a16:creationId xmlns:a16="http://schemas.microsoft.com/office/drawing/2014/main" xmlns="" id="{1283DFC5-03C8-483A-B1FB-E4AC1ACCB78E}"/>
              </a:ext>
            </a:extLst>
          </p:cNvPr>
          <p:cNvCxnSpPr/>
          <p:nvPr/>
        </p:nvCxnSpPr>
        <p:spPr>
          <a:xfrm>
            <a:off x="864295" y="4312114"/>
            <a:ext cx="10434182"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01931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539" y="5939236"/>
            <a:ext cx="7871791" cy="918764"/>
          </a:xfrm>
        </p:spPr>
        <p:txBody>
          <a:bodyPr>
            <a:normAutofit/>
          </a:bodyPr>
          <a:lstStyle/>
          <a:p>
            <a:r>
              <a:rPr lang="en-US" sz="3200" b="1" dirty="0">
                <a:solidFill>
                  <a:srgbClr val="FF0000"/>
                </a:solidFill>
                <a:latin typeface="Times New Roman" panose="02020603050405020304" pitchFamily="18" charset="0"/>
                <a:cs typeface="Times New Roman" panose="02020603050405020304" pitchFamily="18" charset="0"/>
              </a:rPr>
              <a:t>Chiếm Pháo đài Bastille 14/7/1789</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8256105" cy="5939236"/>
          </a:xfrm>
          <a:prstGeom prst="rect">
            <a:avLst/>
          </a:prstGeom>
        </p:spPr>
      </p:pic>
      <p:sp>
        <p:nvSpPr>
          <p:cNvPr id="7" name="Text Box 7">
            <a:extLst>
              <a:ext uri="{FF2B5EF4-FFF2-40B4-BE49-F238E27FC236}">
                <a16:creationId xmlns:a16="http://schemas.microsoft.com/office/drawing/2014/main" xmlns="" id="{C48CA0D5-8E57-49AC-8B46-C5AECF3D89E5}"/>
              </a:ext>
            </a:extLst>
          </p:cNvPr>
          <p:cNvSpPr txBox="1">
            <a:spLocks noChangeArrowheads="1"/>
          </p:cNvSpPr>
          <p:nvPr/>
        </p:nvSpPr>
        <p:spPr bwMode="auto">
          <a:xfrm>
            <a:off x="8256104" y="1659285"/>
            <a:ext cx="3445566"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 typeface="Arial" panose="020B0604020202020204" pitchFamily="34" charset="0"/>
              <a:buNone/>
            </a:pPr>
            <a:r>
              <a:rPr lang="en-US" altLang="en-US" sz="2800" dirty="0" err="1">
                <a:solidFill>
                  <a:srgbClr val="0000FF"/>
                </a:solidFill>
                <a:latin typeface="Times New Roman" panose="02020603050405020304" pitchFamily="18" charset="0"/>
              </a:rPr>
              <a:t>Ng</a:t>
            </a:r>
            <a:r>
              <a:rPr lang="en-US" altLang="en-US" sz="2800" dirty="0" err="1">
                <a:solidFill>
                  <a:srgbClr val="0000FF"/>
                </a:solidFill>
                <a:latin typeface="Times New Roman" panose="02020603050405020304" pitchFamily="18" charset="0"/>
                <a:cs typeface="Times New Roman" panose="02020603050405020304" pitchFamily="18" charset="0"/>
              </a:rPr>
              <a:t>à</a:t>
            </a:r>
            <a:r>
              <a:rPr lang="en-US" altLang="en-US" sz="2800" dirty="0" err="1">
                <a:solidFill>
                  <a:srgbClr val="0000FF"/>
                </a:solidFill>
                <a:latin typeface="Times New Roman" panose="02020603050405020304" pitchFamily="18" charset="0"/>
              </a:rPr>
              <a:t>y</a:t>
            </a:r>
            <a:r>
              <a:rPr lang="en-US" altLang="en-US" sz="2800" dirty="0">
                <a:solidFill>
                  <a:srgbClr val="0000FF"/>
                </a:solidFill>
                <a:latin typeface="Times New Roman" panose="02020603050405020304" pitchFamily="18" charset="0"/>
              </a:rPr>
              <a:t> 14/7/1789, </a:t>
            </a:r>
            <a:r>
              <a:rPr lang="en-US" altLang="en-US" sz="2800" dirty="0" err="1">
                <a:solidFill>
                  <a:srgbClr val="0000FF"/>
                </a:solidFill>
                <a:latin typeface="Times New Roman" panose="02020603050405020304" pitchFamily="18" charset="0"/>
              </a:rPr>
              <a:t>quần</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chúng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nhân</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dân</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nổi</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dậy</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tấn</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công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pháo</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đ</a:t>
            </a:r>
            <a:r>
              <a:rPr lang="en-US" altLang="en-US" sz="2800" dirty="0" err="1">
                <a:solidFill>
                  <a:srgbClr val="0000FF"/>
                </a:solidFill>
                <a:latin typeface="Times New Roman" panose="02020603050405020304" pitchFamily="18" charset="0"/>
                <a:cs typeface="Times New Roman" panose="02020603050405020304" pitchFamily="18" charset="0"/>
              </a:rPr>
              <a:t>à</a:t>
            </a:r>
            <a:r>
              <a:rPr lang="en-US" altLang="en-US" sz="2800" dirty="0" err="1">
                <a:solidFill>
                  <a:srgbClr val="0000FF"/>
                </a:solidFill>
                <a:latin typeface="Times New Roman" panose="02020603050405020304" pitchFamily="18" charset="0"/>
              </a:rPr>
              <a:t>i</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ngục</a:t>
            </a:r>
            <a:r>
              <a:rPr lang="en-US" altLang="en-US" sz="2800" dirty="0">
                <a:solidFill>
                  <a:srgbClr val="0000FF"/>
                </a:solidFill>
                <a:latin typeface="Times New Roman" panose="02020603050405020304" pitchFamily="18" charset="0"/>
              </a:rPr>
              <a:t> Ba-</a:t>
            </a:r>
            <a:r>
              <a:rPr lang="en-US" altLang="en-US" sz="2800" dirty="0" err="1">
                <a:solidFill>
                  <a:srgbClr val="0000FF"/>
                </a:solidFill>
                <a:latin typeface="Times New Roman" panose="02020603050405020304" pitchFamily="18" charset="0"/>
              </a:rPr>
              <a:t>xti</a:t>
            </a:r>
            <a:r>
              <a:rPr lang="en-US" altLang="en-US" sz="2800" dirty="0">
                <a:solidFill>
                  <a:srgbClr val="0000FF"/>
                </a:solidFill>
                <a:latin typeface="Times New Roman" panose="02020603050405020304" pitchFamily="18" charset="0"/>
              </a:rPr>
              <a:t>. Họ </a:t>
            </a:r>
            <a:r>
              <a:rPr lang="en-US" altLang="en-US" sz="2800" dirty="0" err="1">
                <a:solidFill>
                  <a:srgbClr val="0000FF"/>
                </a:solidFill>
                <a:latin typeface="Times New Roman" panose="02020603050405020304" pitchFamily="18" charset="0"/>
              </a:rPr>
              <a:t>đốt</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văn</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tự</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khế</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ước</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của</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phong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kiến</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v</a:t>
            </a:r>
            <a:r>
              <a:rPr lang="en-US" altLang="en-US" sz="2800" dirty="0" err="1">
                <a:solidFill>
                  <a:srgbClr val="0000FF"/>
                </a:solidFill>
                <a:latin typeface="Times New Roman" panose="02020603050405020304" pitchFamily="18" charset="0"/>
                <a:cs typeface="Times New Roman" panose="02020603050405020304" pitchFamily="18" charset="0"/>
              </a:rPr>
              <a:t>à</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l</a:t>
            </a:r>
            <a:r>
              <a:rPr lang="en-US" altLang="en-US" sz="2800" dirty="0" err="1">
                <a:solidFill>
                  <a:srgbClr val="0000FF"/>
                </a:solidFill>
                <a:latin typeface="Times New Roman" panose="02020603050405020304" pitchFamily="18" charset="0"/>
                <a:cs typeface="Times New Roman" panose="02020603050405020304" pitchFamily="18" charset="0"/>
              </a:rPr>
              <a:t>à</a:t>
            </a:r>
            <a:r>
              <a:rPr lang="en-US" altLang="en-US" sz="2800" dirty="0" err="1">
                <a:solidFill>
                  <a:srgbClr val="0000FF"/>
                </a:solidFill>
                <a:latin typeface="Times New Roman" panose="02020603050405020304" pitchFamily="18" charset="0"/>
              </a:rPr>
              <a:t>m</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chủ</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của</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cơ</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sở</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quan</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trọng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trong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th</a:t>
            </a:r>
            <a:r>
              <a:rPr lang="en-US" altLang="en-US" sz="2800" dirty="0" err="1">
                <a:solidFill>
                  <a:srgbClr val="0000FF"/>
                </a:solidFill>
                <a:latin typeface="Times New Roman" panose="02020603050405020304" pitchFamily="18" charset="0"/>
                <a:cs typeface="Times New Roman" panose="02020603050405020304" pitchFamily="18" charset="0"/>
              </a:rPr>
              <a:t>à</a:t>
            </a:r>
            <a:r>
              <a:rPr lang="en-US" altLang="en-US" sz="2800" dirty="0" err="1">
                <a:solidFill>
                  <a:srgbClr val="0000FF"/>
                </a:solidFill>
                <a:latin typeface="Times New Roman" panose="02020603050405020304" pitchFamily="18" charset="0"/>
              </a:rPr>
              <a:t>nh</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phố</a:t>
            </a:r>
            <a:r>
              <a:rPr lang="en-US" altLang="en-US" sz="2800" dirty="0">
                <a:solidFill>
                  <a:srgbClr val="0000FF"/>
                </a:solidFill>
                <a:latin typeface="Times New Roman" panose="02020603050405020304" pitchFamily="18" charset="0"/>
              </a:rPr>
              <a:t>.</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4370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xmlns="" id="{950DC805-CCD5-496C-B83F-8D35AF4E5C5C}"/>
              </a:ext>
            </a:extLst>
          </p:cNvPr>
          <p:cNvSpPr>
            <a:spLocks noGrp="1" noChangeArrowheads="1"/>
          </p:cNvSpPr>
          <p:nvPr>
            <p:ph type="title"/>
          </p:nvPr>
        </p:nvSpPr>
        <p:spPr>
          <a:xfrm>
            <a:off x="208721" y="258417"/>
            <a:ext cx="5334000" cy="533400"/>
          </a:xfrm>
        </p:spPr>
        <p:txBody>
          <a:bodyPr>
            <a:noAutofit/>
          </a:bodyPr>
          <a:lstStyle/>
          <a:p>
            <a:pPr eaLnBrk="1" hangingPunct="1"/>
            <a:r>
              <a:rPr lang="en-US" altLang="en-US" sz="2400" b="1" dirty="0" err="1">
                <a:solidFill>
                  <a:srgbClr val="000000"/>
                </a:solidFill>
                <a:latin typeface="Times New Roman" panose="02020603050405020304" pitchFamily="18" charset="0"/>
                <a:cs typeface="Times New Roman" panose="02020603050405020304" pitchFamily="18" charset="0"/>
              </a:rPr>
              <a:t>Tuyên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ngôn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Nhân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quyền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và</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Dân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quyền</a:t>
            </a:r>
            <a:r>
              <a:rPr lang="en-US" altLang="en-US" sz="2400" b="1" dirty="0">
                <a:solidFill>
                  <a:srgbClr val="000000"/>
                </a:solidFill>
                <a:latin typeface="Times New Roman" panose="02020603050405020304" pitchFamily="18" charset="0"/>
                <a:cs typeface="Times New Roman" panose="02020603050405020304" pitchFamily="18" charset="0"/>
              </a:rPr>
              <a:t/>
            </a:r>
            <a:br>
              <a:rPr lang="en-US" altLang="en-US" sz="2400" b="1" dirty="0">
                <a:solidFill>
                  <a:srgbClr val="000000"/>
                </a:solidFill>
                <a:latin typeface="Times New Roman" panose="02020603050405020304" pitchFamily="18" charset="0"/>
                <a:cs typeface="Times New Roman" panose="02020603050405020304" pitchFamily="18" charset="0"/>
              </a:rPr>
            </a:b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pic>
        <p:nvPicPr>
          <p:cNvPr id="4099" name="Picture 4" descr="tuen ngon nhan quyen va dan quyen">
            <a:extLst>
              <a:ext uri="{FF2B5EF4-FFF2-40B4-BE49-F238E27FC236}">
                <a16:creationId xmlns:a16="http://schemas.microsoft.com/office/drawing/2014/main" xmlns="" id="{35B4AF79-3191-42D0-A160-8516C9F3CA23}"/>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08721" y="685800"/>
            <a:ext cx="5221357" cy="6172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05" name="Rectangle 5">
            <a:extLst>
              <a:ext uri="{FF2B5EF4-FFF2-40B4-BE49-F238E27FC236}">
                <a16:creationId xmlns:a16="http://schemas.microsoft.com/office/drawing/2014/main" xmlns="" id="{5B06D718-A285-404D-B1B2-5FD1D14F03E9}"/>
              </a:ext>
            </a:extLst>
          </p:cNvPr>
          <p:cNvSpPr>
            <a:spLocks noGrp="1" noChangeArrowheads="1"/>
          </p:cNvSpPr>
          <p:nvPr>
            <p:ph type="body" sz="half" idx="2"/>
          </p:nvPr>
        </p:nvSpPr>
        <p:spPr>
          <a:xfrm>
            <a:off x="5542721" y="152400"/>
            <a:ext cx="6649279" cy="3014870"/>
          </a:xfrm>
          <a:solidFill>
            <a:srgbClr val="B2F5A9"/>
          </a:solidFill>
        </p:spPr>
        <p:txBody>
          <a:bodyPr>
            <a:normAutofit fontScale="85000" lnSpcReduction="20000"/>
          </a:bodyPr>
          <a:lstStyle/>
          <a:p>
            <a:pPr eaLnBrk="1" hangingPunct="1">
              <a:buFontTx/>
              <a:buNone/>
            </a:pP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Điều</a:t>
            </a:r>
            <a:r>
              <a:rPr lang="en-US" altLang="en-US" sz="3000" b="1" dirty="0">
                <a:solidFill>
                  <a:srgbClr val="000000"/>
                </a:solidFill>
                <a:latin typeface="Times New Roman" panose="02020603050405020304" pitchFamily="18" charset="0"/>
                <a:cs typeface="Times New Roman" panose="02020603050405020304" pitchFamily="18" charset="0"/>
              </a:rPr>
              <a:t> 1: </a:t>
            </a:r>
            <a:r>
              <a:rPr lang="en-US" altLang="en-US" sz="3000" b="1" dirty="0" err="1">
                <a:solidFill>
                  <a:srgbClr val="000000"/>
                </a:solidFill>
                <a:latin typeface="Times New Roman" panose="02020603050405020304" pitchFamily="18" charset="0"/>
                <a:cs typeface="Times New Roman" panose="02020603050405020304" pitchFamily="18" charset="0"/>
              </a:rPr>
              <a:t>Mọi</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người</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sinh</a:t>
            </a:r>
            <a:r>
              <a:rPr lang="en-US" altLang="en-US" sz="3000" b="1" dirty="0">
                <a:solidFill>
                  <a:srgbClr val="000000"/>
                </a:solidFill>
                <a:latin typeface="Times New Roman" panose="02020603050405020304" pitchFamily="18" charset="0"/>
                <a:cs typeface="Times New Roman" panose="02020603050405020304" pitchFamily="18" charset="0"/>
              </a:rPr>
              <a:t> ra </a:t>
            </a:r>
            <a:r>
              <a:rPr lang="en-US" altLang="en-US" sz="3000" b="1" dirty="0" err="1">
                <a:solidFill>
                  <a:srgbClr val="000000"/>
                </a:solidFill>
                <a:latin typeface="Times New Roman" panose="02020603050405020304" pitchFamily="18" charset="0"/>
                <a:cs typeface="Times New Roman" panose="02020603050405020304" pitchFamily="18" charset="0"/>
              </a:rPr>
              <a:t>đều</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có</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quyền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sống</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tự</a:t>
            </a:r>
            <a:r>
              <a:rPr lang="en-US" altLang="en-US" sz="3000" b="1" dirty="0">
                <a:solidFill>
                  <a:srgbClr val="000000"/>
                </a:solidFill>
                <a:latin typeface="Times New Roman" panose="02020603050405020304" pitchFamily="18" charset="0"/>
                <a:cs typeface="Times New Roman" panose="02020603050405020304" pitchFamily="18" charset="0"/>
              </a:rPr>
              <a:t> do </a:t>
            </a:r>
            <a:r>
              <a:rPr lang="en-US" altLang="en-US" sz="3000" b="1" dirty="0" err="1">
                <a:solidFill>
                  <a:srgbClr val="000000"/>
                </a:solidFill>
                <a:latin typeface="Times New Roman" panose="02020603050405020304" pitchFamily="18" charset="0"/>
                <a:cs typeface="Times New Roman" panose="02020603050405020304" pitchFamily="18" charset="0"/>
              </a:rPr>
              <a:t>và</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bình</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đẳng</a:t>
            </a:r>
            <a:r>
              <a:rPr lang="en-US" altLang="en-US" sz="3000" b="1" dirty="0">
                <a:solidFill>
                  <a:srgbClr val="000000"/>
                </a:solidFill>
                <a:latin typeface="Times New Roman" panose="02020603050405020304" pitchFamily="18" charset="0"/>
                <a:cs typeface="Times New Roman" panose="02020603050405020304" pitchFamily="18" charset="0"/>
              </a:rPr>
              <a:t>…</a:t>
            </a:r>
          </a:p>
          <a:p>
            <a:pPr eaLnBrk="1" hangingPunct="1">
              <a:buFontTx/>
              <a:buNone/>
            </a:pP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Điều</a:t>
            </a:r>
            <a:r>
              <a:rPr lang="en-US" altLang="en-US" sz="3000" b="1" dirty="0">
                <a:solidFill>
                  <a:srgbClr val="000000"/>
                </a:solidFill>
                <a:latin typeface="Times New Roman" panose="02020603050405020304" pitchFamily="18" charset="0"/>
                <a:cs typeface="Times New Roman" panose="02020603050405020304" pitchFamily="18" charset="0"/>
              </a:rPr>
              <a:t> 2: …(</a:t>
            </a:r>
            <a:r>
              <a:rPr lang="en-US" altLang="en-US" sz="3000" b="1" dirty="0" err="1">
                <a:solidFill>
                  <a:srgbClr val="000000"/>
                </a:solidFill>
                <a:latin typeface="Times New Roman" panose="02020603050405020304" pitchFamily="18" charset="0"/>
                <a:cs typeface="Times New Roman" panose="02020603050405020304" pitchFamily="18" charset="0"/>
              </a:rPr>
              <a:t>được</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hưởng</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quyền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tự</a:t>
            </a:r>
            <a:r>
              <a:rPr lang="en-US" altLang="en-US" sz="3000" b="1" dirty="0">
                <a:solidFill>
                  <a:srgbClr val="000000"/>
                </a:solidFill>
                <a:latin typeface="Times New Roman" panose="02020603050405020304" pitchFamily="18" charset="0"/>
                <a:cs typeface="Times New Roman" panose="02020603050405020304" pitchFamily="18" charset="0"/>
              </a:rPr>
              <a:t> do, </a:t>
            </a:r>
            <a:r>
              <a:rPr lang="en-US" altLang="en-US" sz="3000" b="1" dirty="0" err="1">
                <a:solidFill>
                  <a:srgbClr val="000000"/>
                </a:solidFill>
                <a:latin typeface="Times New Roman" panose="02020603050405020304" pitchFamily="18" charset="0"/>
                <a:cs typeface="Times New Roman" panose="02020603050405020304" pitchFamily="18" charset="0"/>
              </a:rPr>
              <a:t>quyền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sở</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hữu</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quyền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được</a:t>
            </a:r>
            <a:r>
              <a:rPr lang="en-US" altLang="en-US" sz="3000" b="1" dirty="0">
                <a:solidFill>
                  <a:srgbClr val="000000"/>
                </a:solidFill>
                <a:latin typeface="Times New Roman" panose="02020603050405020304" pitchFamily="18" charset="0"/>
                <a:cs typeface="Times New Roman" panose="02020603050405020304" pitchFamily="18" charset="0"/>
              </a:rPr>
              <a:t> an </a:t>
            </a:r>
            <a:r>
              <a:rPr lang="en-US" altLang="en-US" sz="3000" b="1" dirty="0" err="1">
                <a:solidFill>
                  <a:srgbClr val="000000"/>
                </a:solidFill>
                <a:latin typeface="Times New Roman" panose="02020603050405020304" pitchFamily="18" charset="0"/>
                <a:cs typeface="Times New Roman" panose="02020603050405020304" pitchFamily="18" charset="0"/>
              </a:rPr>
              <a:t>toàn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và</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quyền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chống</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áp</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bức</a:t>
            </a:r>
            <a:r>
              <a:rPr lang="en-US" altLang="en-US" sz="3000" b="1" dirty="0">
                <a:solidFill>
                  <a:srgbClr val="000000"/>
                </a:solidFill>
                <a:latin typeface="Times New Roman" panose="02020603050405020304" pitchFamily="18" charset="0"/>
                <a:cs typeface="Times New Roman" panose="02020603050405020304" pitchFamily="18" charset="0"/>
              </a:rPr>
              <a:t>.</a:t>
            </a:r>
          </a:p>
          <a:p>
            <a:pPr eaLnBrk="1" hangingPunct="1">
              <a:buFontTx/>
              <a:buNone/>
            </a:pP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Điều</a:t>
            </a:r>
            <a:r>
              <a:rPr lang="en-US" altLang="en-US" sz="3000" b="1" dirty="0">
                <a:solidFill>
                  <a:srgbClr val="000000"/>
                </a:solidFill>
                <a:latin typeface="Times New Roman" panose="02020603050405020304" pitchFamily="18" charset="0"/>
                <a:cs typeface="Times New Roman" panose="02020603050405020304" pitchFamily="18" charset="0"/>
              </a:rPr>
              <a:t> 17: </a:t>
            </a:r>
            <a:r>
              <a:rPr lang="en-US" altLang="en-US" sz="3000" b="1" dirty="0" err="1">
                <a:solidFill>
                  <a:srgbClr val="000000"/>
                </a:solidFill>
                <a:latin typeface="Times New Roman" panose="02020603050405020304" pitchFamily="18" charset="0"/>
                <a:cs typeface="Times New Roman" panose="02020603050405020304" pitchFamily="18" charset="0"/>
              </a:rPr>
              <a:t>quyền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sở</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hữu</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là</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quyền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bất</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khả</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xâm</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phạm</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và</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thiêng</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liêng</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không</a:t>
            </a:r>
            <a:r>
              <a:rPr lang="en-US" altLang="en-US" sz="3000" b="1" dirty="0">
                <a:solidFill>
                  <a:srgbClr val="000000"/>
                </a:solidFill>
                <a:latin typeface="Times New Roman" panose="02020603050405020304" pitchFamily="18" charset="0"/>
                <a:cs typeface="Times New Roman" panose="02020603050405020304" pitchFamily="18" charset="0"/>
              </a:rPr>
              <a:t> ai </a:t>
            </a:r>
            <a:r>
              <a:rPr lang="en-US" altLang="en-US" sz="3000" b="1" dirty="0" err="1">
                <a:solidFill>
                  <a:srgbClr val="000000"/>
                </a:solidFill>
                <a:latin typeface="Times New Roman" panose="02020603050405020304" pitchFamily="18" charset="0"/>
                <a:cs typeface="Times New Roman" panose="02020603050405020304" pitchFamily="18" charset="0"/>
              </a:rPr>
              <a:t>có</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thể</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tước</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bỏ</a:t>
            </a:r>
            <a:r>
              <a:rPr lang="en-US" altLang="en-US" sz="3000" b="1" dirty="0">
                <a:solidFill>
                  <a:srgbClr val="000000"/>
                </a:solidFill>
                <a:latin typeface="Times New Roman" panose="02020603050405020304" pitchFamily="18" charset="0"/>
                <a:cs typeface="Times New Roman" panose="02020603050405020304" pitchFamily="18" charset="0"/>
              </a:rPr>
              <a:t>.</a:t>
            </a:r>
          </a:p>
          <a:p>
            <a:pPr eaLnBrk="1" hangingPunct="1">
              <a:buFontTx/>
              <a:buNone/>
            </a:pPr>
            <a:r>
              <a:rPr lang="en-US" altLang="en-US" sz="2400" b="1" dirty="0">
                <a:solidFill>
                  <a:srgbClr val="000000"/>
                </a:solidFill>
                <a:latin typeface="Times New Roman" panose="02020603050405020304" pitchFamily="18" charset="0"/>
                <a:cs typeface="Times New Roman" panose="02020603050405020304" pitchFamily="18" charset="0"/>
              </a:rPr>
              <a:t>        </a:t>
            </a:r>
            <a:endParaRPr lang="en-US" altLang="en-US" sz="2400" dirty="0">
              <a:solidFill>
                <a:srgbClr val="FF00FF"/>
              </a:solidFill>
            </a:endParaRPr>
          </a:p>
        </p:txBody>
      </p:sp>
      <p:sp>
        <p:nvSpPr>
          <p:cNvPr id="5" name="AutoShape 60">
            <a:extLst>
              <a:ext uri="{FF2B5EF4-FFF2-40B4-BE49-F238E27FC236}">
                <a16:creationId xmlns:a16="http://schemas.microsoft.com/office/drawing/2014/main" xmlns="" id="{8F0CEF68-206D-4E94-8F2A-9E91036B57DC}"/>
              </a:ext>
            </a:extLst>
          </p:cNvPr>
          <p:cNvSpPr>
            <a:spLocks noChangeArrowheads="1"/>
          </p:cNvSpPr>
          <p:nvPr/>
        </p:nvSpPr>
        <p:spPr bwMode="auto">
          <a:xfrm>
            <a:off x="5909864" y="3505200"/>
            <a:ext cx="5334000" cy="3200400"/>
          </a:xfrm>
          <a:prstGeom prst="cloudCallout">
            <a:avLst>
              <a:gd name="adj1" fmla="val 31928"/>
              <a:gd name="adj2" fmla="val -63523"/>
            </a:avLst>
          </a:prstGeom>
          <a:solidFill>
            <a:schemeClr val="bg1"/>
          </a:solidFill>
          <a:ln w="57150">
            <a:solidFill>
              <a:srgbClr val="660066"/>
            </a:solidFill>
            <a:round/>
            <a:headEnd/>
            <a:tailEnd/>
          </a:ln>
        </p:spPr>
        <p:txBody>
          <a:bodyPr/>
          <a:lstStyle/>
          <a:p>
            <a:pPr algn="ctr"/>
            <a:r>
              <a:rPr lang="en-US" altLang="en-US" sz="2600" b="1" dirty="0" err="1">
                <a:latin typeface="Times New Roman" panose="02020603050405020304" pitchFamily="18" charset="0"/>
                <a:cs typeface="Times New Roman" panose="02020603050405020304" pitchFamily="18" charset="0"/>
              </a:rPr>
              <a:t>Dựa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vào</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những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điều</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trên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em</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hãy</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nêu</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những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điểm</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tiến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bộ</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và</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hạn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chế</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của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Tuyên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ngôn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Nhân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quyền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và</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Dân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quyền</a:t>
            </a:r>
            <a:r>
              <a:rPr lang="en-US" altLang="en-US" sz="2600" b="1" dirty="0">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xmlns="" id="{44634134-BFDC-4CC4-9E85-7AE60C17725A}"/>
              </a:ext>
            </a:extLst>
          </p:cNvPr>
          <p:cNvPicPr>
            <a:picLocks noChangeAspect="1"/>
          </p:cNvPicPr>
          <p:nvPr/>
        </p:nvPicPr>
        <p:blipFill>
          <a:blip r:embed="rId4"/>
          <a:stretch>
            <a:fillRect/>
          </a:stretch>
        </p:blipFill>
        <p:spPr>
          <a:xfrm>
            <a:off x="5093693" y="3167270"/>
            <a:ext cx="7265505" cy="279205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3374265" y="6222889"/>
            <a:ext cx="5443470" cy="6351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00FF"/>
                </a:solidFill>
                <a:latin typeface="Times New Roman" panose="02020603050405020304" pitchFamily="18" charset="0"/>
                <a:cs typeface="Times New Roman" panose="02020603050405020304" pitchFamily="18" charset="0"/>
              </a:rPr>
              <a:t>XỬ TỬ VUA LU-I XVI</a:t>
            </a:r>
          </a:p>
          <a:p>
            <a:pPr marL="0" indent="0">
              <a:buNone/>
            </a:pPr>
            <a:endParaRPr lang="en-US" sz="3200" b="1" dirty="0">
              <a:solidFill>
                <a:srgbClr val="0000FF"/>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AAD58E92-B366-4EF5-A28D-0ECCA1BD23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099235" cy="6058937"/>
          </a:xfrm>
          <a:prstGeom prst="rect">
            <a:avLst/>
          </a:prstGeom>
        </p:spPr>
      </p:pic>
    </p:spTree>
    <p:extLst>
      <p:ext uri="{BB962C8B-B14F-4D97-AF65-F5344CB8AC3E}">
        <p14:creationId xmlns:p14="http://schemas.microsoft.com/office/powerpoint/2010/main" val="647585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ua Lui XVI bị xử tử">
            <a:hlinkClick r:id="" action="ppaction://media"/>
            <a:extLst>
              <a:ext uri="{FF2B5EF4-FFF2-40B4-BE49-F238E27FC236}">
                <a16:creationId xmlns:a16="http://schemas.microsoft.com/office/drawing/2014/main" xmlns="" id="{937F4E12-3E26-45B0-BC4B-7DEEE2694E4B}"/>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119271" y="132522"/>
            <a:ext cx="11820938" cy="6347791"/>
          </a:xfrm>
        </p:spPr>
      </p:pic>
    </p:spTree>
    <p:extLst>
      <p:ext uri="{BB962C8B-B14F-4D97-AF65-F5344CB8AC3E}">
        <p14:creationId xmlns:p14="http://schemas.microsoft.com/office/powerpoint/2010/main" val="414220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3200" y="329080"/>
            <a:ext cx="8359634" cy="584775"/>
          </a:xfrm>
          <a:prstGeom prst="rect">
            <a:avLst/>
          </a:prstGeom>
          <a:noFill/>
        </p:spPr>
        <p:txBody>
          <a:bodyPr wrap="square" rtlCol="0">
            <a:spAutoFit/>
          </a:bodyPr>
          <a:lstStyle/>
          <a:p>
            <a:r>
              <a:rPr lang="en-US" sz="3200" b="1" u="sng" dirty="0">
                <a:solidFill>
                  <a:srgbClr val="1109B7"/>
                </a:solidFill>
                <a:latin typeface="Times New Roman" panose="02020603050405020304" pitchFamily="18" charset="0"/>
                <a:cs typeface="Times New Roman" panose="02020603050405020304" pitchFamily="18" charset="0"/>
              </a:rPr>
              <a:t>3.Ý </a:t>
            </a:r>
            <a:r>
              <a:rPr lang="en-US" sz="3200" b="1" u="sng" dirty="0" err="1">
                <a:solidFill>
                  <a:srgbClr val="1109B7"/>
                </a:solidFill>
                <a:latin typeface="Times New Roman" panose="02020603050405020304" pitchFamily="18" charset="0"/>
                <a:cs typeface="Times New Roman" panose="02020603050405020304" pitchFamily="18" charset="0"/>
              </a:rPr>
              <a:t>nghĩa</a:t>
            </a:r>
            <a:r>
              <a:rPr lang="en-US" sz="3200" b="1" u="sng" dirty="0">
                <a:solidFill>
                  <a:srgbClr val="1109B7"/>
                </a:solidFill>
                <a:latin typeface="Times New Roman" panose="02020603050405020304" pitchFamily="18" charset="0"/>
                <a:cs typeface="Times New Roman" panose="02020603050405020304" pitchFamily="18" charset="0"/>
              </a:rPr>
              <a:t> </a:t>
            </a:r>
            <a:r>
              <a:rPr lang="en-US" sz="3200" b="1" u="sng" dirty="0" err="1">
                <a:solidFill>
                  <a:srgbClr val="1109B7"/>
                </a:solidFill>
                <a:latin typeface="Times New Roman" panose="02020603050405020304" pitchFamily="18" charset="0"/>
                <a:cs typeface="Times New Roman" panose="02020603050405020304" pitchFamily="18" charset="0"/>
              </a:rPr>
              <a:t>lịch</a:t>
            </a:r>
            <a:r>
              <a:rPr lang="en-US" sz="3200" b="1" u="sng" dirty="0">
                <a:solidFill>
                  <a:srgbClr val="1109B7"/>
                </a:solidFill>
                <a:latin typeface="Times New Roman" panose="02020603050405020304" pitchFamily="18" charset="0"/>
                <a:cs typeface="Times New Roman" panose="02020603050405020304" pitchFamily="18" charset="0"/>
              </a:rPr>
              <a:t> </a:t>
            </a:r>
            <a:r>
              <a:rPr lang="en-US" sz="3200" b="1" u="sng" dirty="0" err="1">
                <a:solidFill>
                  <a:srgbClr val="1109B7"/>
                </a:solidFill>
                <a:latin typeface="Times New Roman" panose="02020603050405020304" pitchFamily="18" charset="0"/>
                <a:cs typeface="Times New Roman" panose="02020603050405020304" pitchFamily="18" charset="0"/>
              </a:rPr>
              <a:t>sử</a:t>
            </a:r>
            <a:r>
              <a:rPr lang="en-US" sz="3200" b="1" u="sng" dirty="0">
                <a:solidFill>
                  <a:srgbClr val="1109B7"/>
                </a:solidFill>
                <a:latin typeface="Times New Roman" panose="02020603050405020304" pitchFamily="18" charset="0"/>
                <a:cs typeface="Times New Roman" panose="02020603050405020304" pitchFamily="18" charset="0"/>
              </a:rPr>
              <a:t> </a:t>
            </a:r>
            <a:r>
              <a:rPr lang="en-US" sz="3200" b="1" u="sng" dirty="0" err="1">
                <a:solidFill>
                  <a:srgbClr val="1109B7"/>
                </a:solidFill>
                <a:latin typeface="Times New Roman" panose="02020603050405020304" pitchFamily="18" charset="0"/>
                <a:cs typeface="Times New Roman" panose="02020603050405020304" pitchFamily="18" charset="0"/>
              </a:rPr>
              <a:t>của</a:t>
            </a:r>
            <a:r>
              <a:rPr lang="en-US" sz="3200" b="1" u="sng" dirty="0">
                <a:solidFill>
                  <a:srgbClr val="1109B7"/>
                </a:solidFill>
                <a:latin typeface="Times New Roman" panose="02020603050405020304" pitchFamily="18" charset="0"/>
                <a:cs typeface="Times New Roman" panose="02020603050405020304" pitchFamily="18" charset="0"/>
              </a:rPr>
              <a:t> CMTS </a:t>
            </a:r>
            <a:r>
              <a:rPr lang="en-US" sz="3200" b="1" u="sng" dirty="0" err="1">
                <a:solidFill>
                  <a:srgbClr val="1109B7"/>
                </a:solidFill>
                <a:latin typeface="Times New Roman" panose="02020603050405020304" pitchFamily="18" charset="0"/>
                <a:cs typeface="Times New Roman" panose="02020603050405020304" pitchFamily="18" charset="0"/>
              </a:rPr>
              <a:t>Pháp</a:t>
            </a:r>
            <a:r>
              <a:rPr lang="en-US" sz="3200" b="1" u="sng" dirty="0">
                <a:solidFill>
                  <a:srgbClr val="1109B7"/>
                </a:solidFill>
                <a:latin typeface="Times New Roman" panose="02020603050405020304" pitchFamily="18" charset="0"/>
                <a:cs typeface="Times New Roman" panose="02020603050405020304" pitchFamily="18" charset="0"/>
              </a:rPr>
              <a:t> TKX</a:t>
            </a:r>
            <a:r>
              <a:rPr lang="en-US" sz="2800" b="1" dirty="0">
                <a:solidFill>
                  <a:srgbClr val="0070C0"/>
                </a:solidFill>
                <a:latin typeface="Times New Roman" panose="02020603050405020304" pitchFamily="18" charset="0"/>
                <a:cs typeface="Times New Roman" panose="02020603050405020304" pitchFamily="18" charset="0"/>
              </a:rPr>
              <a:t>VIII</a:t>
            </a:r>
          </a:p>
        </p:txBody>
      </p:sp>
      <p:sp>
        <p:nvSpPr>
          <p:cNvPr id="8" name="Cloud Callout 7"/>
          <p:cNvSpPr/>
          <p:nvPr/>
        </p:nvSpPr>
        <p:spPr>
          <a:xfrm>
            <a:off x="5850219" y="1475535"/>
            <a:ext cx="6434546" cy="2922567"/>
          </a:xfrm>
          <a:prstGeom prst="cloudCallout">
            <a:avLst>
              <a:gd name="adj1" fmla="val -32019"/>
              <a:gd name="adj2" fmla="val 86334"/>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Cách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tư</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Pháp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lợi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ý </a:t>
            </a:r>
            <a:r>
              <a:rPr lang="en-US" sz="3600" b="1" dirty="0" err="1">
                <a:solidFill>
                  <a:srgbClr val="FF0000"/>
                </a:solidFill>
                <a:latin typeface="Times New Roman" panose="02020603050405020304" pitchFamily="18" charset="0"/>
                <a:cs typeface="Times New Roman" panose="02020603050405020304" pitchFamily="18" charset="0"/>
              </a:rPr>
              <a:t>nghĩa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lịch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sử</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như</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xmlns="" id="{8C7852BA-2392-4CD5-A421-112B8E45CDFE}"/>
              </a:ext>
            </a:extLst>
          </p:cNvPr>
          <p:cNvSpPr/>
          <p:nvPr/>
        </p:nvSpPr>
        <p:spPr>
          <a:xfrm>
            <a:off x="343105" y="913855"/>
            <a:ext cx="5414349" cy="5663089"/>
          </a:xfrm>
          <a:prstGeom prst="rect">
            <a:avLst/>
          </a:prstGeom>
        </p:spPr>
        <p:txBody>
          <a:bodyPr wrap="square">
            <a:spAutoFit/>
          </a:bodyPr>
          <a:lstStyle/>
          <a:p>
            <a:pPr marL="30480" marR="30480" algn="just">
              <a:spcBef>
                <a:spcPts val="0"/>
              </a:spcBef>
              <a:spcAft>
                <a:spcPts val="1200"/>
              </a:spcAft>
            </a:pPr>
            <a:r>
              <a:rPr lang="vi-VN" sz="3200" dirty="0">
                <a:solidFill>
                  <a:srgbClr val="000000"/>
                </a:solidFill>
                <a:latin typeface="Times New Roman" panose="02020603050405020304" pitchFamily="18" charset="0"/>
                <a:ea typeface="Times New Roman" panose="02020603050405020304" pitchFamily="18" charset="0"/>
              </a:rPr>
              <a:t>- Lật đổ chế độ phong kiến, đưa giai cấp tư sản lên cầm quyền xóa bỏ những trở ngại trên con đường phát triển của chủ nghĩa tư bản.</a:t>
            </a:r>
            <a:endParaRPr lang="en-US" sz="3200" dirty="0"/>
          </a:p>
          <a:p>
            <a:pPr marL="30480" marR="30480" algn="just">
              <a:spcBef>
                <a:spcPts val="0"/>
              </a:spcBef>
              <a:spcAft>
                <a:spcPts val="1200"/>
              </a:spcAft>
            </a:pPr>
            <a:r>
              <a:rPr lang="vi-VN" sz="3200" dirty="0">
                <a:solidFill>
                  <a:srgbClr val="000000"/>
                </a:solidFill>
                <a:latin typeface="Times New Roman" panose="02020603050405020304" pitchFamily="18" charset="0"/>
                <a:ea typeface="Times New Roman" panose="02020603050405020304" pitchFamily="18" charset="0"/>
              </a:rPr>
              <a:t>- Quần chúng nhân dân là lực lượng chủ yếu đưa cách mạng đến đỉnh cao – nền chuyên chính dân chủ Gia-cô-banh, nhưng họ chưa được hưởng quyền lợi cơ bản.</a:t>
            </a:r>
            <a:endParaRPr lang="en-US" sz="3200" dirty="0">
              <a:effectLst/>
            </a:endParaRPr>
          </a:p>
        </p:txBody>
      </p:sp>
    </p:spTree>
    <p:extLst>
      <p:ext uri="{BB962C8B-B14F-4D97-AF65-F5344CB8AC3E}">
        <p14:creationId xmlns:p14="http://schemas.microsoft.com/office/powerpoint/2010/main" val="3035925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3088" y="1803597"/>
            <a:ext cx="11119711" cy="1015663"/>
          </a:xfrm>
          <a:prstGeom prst="rect">
            <a:avLst/>
          </a:prstGeom>
          <a:noFill/>
          <a:ln>
            <a:solidFill>
              <a:srgbClr val="00B0F0"/>
            </a:solidFill>
          </a:ln>
        </p:spPr>
        <p:txBody>
          <a:bodyPr wrap="non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1: </a:t>
            </a:r>
            <a:r>
              <a:rPr lang="en-US" sz="3600" b="1" dirty="0" err="1">
                <a:solidFill>
                  <a:srgbClr val="FF0000"/>
                </a:solidFill>
                <a:latin typeface="Times New Roman" panose="02020603050405020304" pitchFamily="18" charset="0"/>
                <a:cs typeface="Times New Roman" panose="02020603050405020304" pitchFamily="18" charset="0"/>
              </a:rPr>
              <a:t>Kể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tên</a:t>
            </a:r>
            <a:r>
              <a:rPr lang="en-US" sz="3600" b="1" dirty="0">
                <a:solidFill>
                  <a:srgbClr val="FF0000"/>
                </a:solidFill>
                <a:latin typeface="Times New Roman" panose="02020603050405020304" pitchFamily="18" charset="0"/>
                <a:cs typeface="Times New Roman" panose="02020603050405020304" pitchFamily="18" charset="0"/>
              </a:rPr>
              <a:t> 3 </a:t>
            </a:r>
            <a:r>
              <a:rPr lang="en-US" sz="3600" b="1" dirty="0" err="1">
                <a:solidFill>
                  <a:srgbClr val="FF0000"/>
                </a:solidFill>
                <a:latin typeface="Times New Roman" panose="02020603050405020304" pitchFamily="18" charset="0"/>
                <a:cs typeface="Times New Roman" panose="02020603050405020304" pitchFamily="18" charset="0"/>
              </a:rPr>
              <a:t>đẳng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cấp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Pháp</a:t>
            </a:r>
            <a:r>
              <a:rPr lang="en-US" sz="3600" b="1" dirty="0">
                <a:solidFill>
                  <a:srgbClr val="FF0000"/>
                </a:solidFill>
                <a:latin typeface="Times New Roman" panose="02020603050405020304" pitchFamily="18" charset="0"/>
                <a:cs typeface="Times New Roman" panose="02020603050405020304" pitchFamily="18" charset="0"/>
              </a:rPr>
              <a:t> TK XVIII?</a:t>
            </a:r>
          </a:p>
          <a:p>
            <a:endParaRPr lang="en-US" sz="2400" dirty="0">
              <a:solidFill>
                <a:srgbClr val="FF0000"/>
              </a:solidFill>
            </a:endParaRPr>
          </a:p>
        </p:txBody>
      </p:sp>
      <p:sp>
        <p:nvSpPr>
          <p:cNvPr id="7" name="Subtitle 2">
            <a:extLst>
              <a:ext uri="{FF2B5EF4-FFF2-40B4-BE49-F238E27FC236}">
                <a16:creationId xmlns:a16="http://schemas.microsoft.com/office/drawing/2014/main" xmlns="" id="{0C80AE0A-B4C3-4E96-91BB-941AD25A3CF5}"/>
              </a:ext>
            </a:extLst>
          </p:cNvPr>
          <p:cNvSpPr txBox="1">
            <a:spLocks/>
          </p:cNvSpPr>
          <p:nvPr/>
        </p:nvSpPr>
        <p:spPr>
          <a:xfrm>
            <a:off x="4668858" y="276444"/>
            <a:ext cx="2854283" cy="663008"/>
          </a:xfrm>
          <a:prstGeom prst="rect">
            <a:avLst/>
          </a:prstGeom>
          <a:solidFill>
            <a:srgbClr val="FFFF00"/>
          </a:solidFill>
          <a:ln>
            <a:solidFill>
              <a:srgbClr val="00B0F0"/>
            </a:solidFill>
          </a:ln>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r>
              <a:rPr lang="en-US" sz="4000" b="1" dirty="0">
                <a:solidFill>
                  <a:srgbClr val="FF0000"/>
                </a:solidFill>
                <a:latin typeface="Times New Roman" panose="02020603050405020304" pitchFamily="18" charset="0"/>
                <a:cs typeface="Times New Roman" panose="02020603050405020304" pitchFamily="18" charset="0"/>
              </a:rPr>
              <a:t>CỦNG CỐ</a:t>
            </a:r>
          </a:p>
        </p:txBody>
      </p:sp>
      <p:sp>
        <p:nvSpPr>
          <p:cNvPr id="4" name="TextBox 3">
            <a:extLst>
              <a:ext uri="{FF2B5EF4-FFF2-40B4-BE49-F238E27FC236}">
                <a16:creationId xmlns:a16="http://schemas.microsoft.com/office/drawing/2014/main" xmlns="" id="{EBC3197D-063F-4375-9582-672CB9C48319}"/>
              </a:ext>
            </a:extLst>
          </p:cNvPr>
          <p:cNvSpPr txBox="1"/>
          <p:nvPr/>
        </p:nvSpPr>
        <p:spPr>
          <a:xfrm>
            <a:off x="451392" y="3152483"/>
            <a:ext cx="10864876" cy="1323439"/>
          </a:xfrm>
          <a:prstGeom prst="rect">
            <a:avLst/>
          </a:prstGeom>
          <a:noFill/>
        </p:spPr>
        <p:txBody>
          <a:bodyPr wrap="square" rtlCol="0">
            <a:spAutoFit/>
          </a:bodyPr>
          <a:lstStyle/>
          <a:p>
            <a:pPr algn="just"/>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Kể</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tên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đại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diện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tiêu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biểu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Trào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lưu</a:t>
            </a:r>
            <a:r>
              <a:rPr lang="en-US" sz="4000" b="1" dirty="0">
                <a:solidFill>
                  <a:srgbClr val="FF0000"/>
                </a:solidFill>
                <a:latin typeface="Times New Roman" panose="02020603050405020304" pitchFamily="18" charset="0"/>
                <a:cs typeface="Times New Roman" panose="02020603050405020304" pitchFamily="18" charset="0"/>
              </a:rPr>
              <a:t> </a:t>
            </a:r>
          </a:p>
          <a:p>
            <a:pPr algn="just"/>
            <a:r>
              <a:rPr lang="en-US" sz="4000" b="1" dirty="0" err="1">
                <a:solidFill>
                  <a:srgbClr val="FF0000"/>
                </a:solidFill>
                <a:latin typeface="Times New Roman" panose="02020603050405020304" pitchFamily="18" charset="0"/>
                <a:cs typeface="Times New Roman" panose="02020603050405020304" pitchFamily="18" charset="0"/>
              </a:rPr>
              <a:t>Triết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học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sáng</a:t>
            </a:r>
            <a:r>
              <a:rPr lang="en-US" sz="4000" b="1" dirty="0">
                <a:solidFill>
                  <a:srgbClr val="FF0000"/>
                </a:solidFill>
                <a:latin typeface="Times New Roman" panose="02020603050405020304" pitchFamily="18" charset="0"/>
                <a:cs typeface="Times New Roman" panose="02020603050405020304" pitchFamily="18" charset="0"/>
              </a:rPr>
              <a:t> ở </a:t>
            </a:r>
            <a:r>
              <a:rPr lang="en-US" sz="4000" b="1" dirty="0" err="1">
                <a:solidFill>
                  <a:srgbClr val="FF0000"/>
                </a:solidFill>
                <a:latin typeface="Times New Roman" panose="02020603050405020304" pitchFamily="18" charset="0"/>
                <a:cs typeface="Times New Roman" panose="02020603050405020304" pitchFamily="18" charset="0"/>
              </a:rPr>
              <a:t>Pháp</a:t>
            </a:r>
            <a:r>
              <a:rPr lang="en-US" sz="4000" b="1" dirty="0">
                <a:solidFill>
                  <a:srgbClr val="FF0000"/>
                </a:solidFill>
                <a:latin typeface="Times New Roman" panose="02020603050405020304" pitchFamily="18" charset="0"/>
                <a:cs typeface="Times New Roman" panose="02020603050405020304" pitchFamily="18" charset="0"/>
              </a:rPr>
              <a:t> TK XVIII?</a:t>
            </a:r>
          </a:p>
        </p:txBody>
      </p:sp>
    </p:spTree>
    <p:extLst>
      <p:ext uri="{BB962C8B-B14F-4D97-AF65-F5344CB8AC3E}">
        <p14:creationId xmlns:p14="http://schemas.microsoft.com/office/powerpoint/2010/main" val="902946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a:extLst>
              <a:ext uri="{FF2B5EF4-FFF2-40B4-BE49-F238E27FC236}">
                <a16:creationId xmlns:a16="http://schemas.microsoft.com/office/drawing/2014/main" xmlns="" id="{2ED8EC11-118D-417A-9397-567F628FAD54}"/>
              </a:ext>
            </a:extLst>
          </p:cNvPr>
          <p:cNvSpPr txBox="1">
            <a:spLocks noChangeArrowheads="1"/>
          </p:cNvSpPr>
          <p:nvPr/>
        </p:nvSpPr>
        <p:spPr bwMode="auto">
          <a:xfrm>
            <a:off x="2514600" y="6400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 typeface="Arial" panose="020B0604020202020204" pitchFamily="34" charset="0"/>
              <a:buNone/>
            </a:pPr>
            <a:r>
              <a:rPr lang="en-US" altLang="en-US" sz="1800" b="0">
                <a:latin typeface="Times New Roman" panose="02020603050405020304" pitchFamily="18" charset="0"/>
              </a:rPr>
              <a:t> </a:t>
            </a:r>
            <a:endParaRPr lang="en-US" altLang="en-US" sz="1800" b="0">
              <a:solidFill>
                <a:srgbClr val="2F21DF"/>
              </a:solidFill>
              <a:latin typeface="Times New Roman" panose="02020603050405020304" pitchFamily="18" charset="0"/>
            </a:endParaRPr>
          </a:p>
        </p:txBody>
      </p:sp>
      <p:sp>
        <p:nvSpPr>
          <p:cNvPr id="11" name="TextBox 6">
            <a:extLst>
              <a:ext uri="{FF2B5EF4-FFF2-40B4-BE49-F238E27FC236}">
                <a16:creationId xmlns:a16="http://schemas.microsoft.com/office/drawing/2014/main" xmlns="" id="{94F9E506-0D46-43A7-91EE-A0DAFC929AAD}"/>
              </a:ext>
            </a:extLst>
          </p:cNvPr>
          <p:cNvSpPr txBox="1">
            <a:spLocks noChangeArrowheads="1"/>
          </p:cNvSpPr>
          <p:nvPr/>
        </p:nvSpPr>
        <p:spPr bwMode="auto">
          <a:xfrm>
            <a:off x="617260" y="1126505"/>
            <a:ext cx="39638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en-US" altLang="en-US" sz="2400" b="1" u="sng" dirty="0">
                <a:solidFill>
                  <a:srgbClr val="0000CC"/>
                </a:solidFill>
                <a:latin typeface="Times New Roman" panose="02020603050405020304" pitchFamily="18" charset="0"/>
              </a:rPr>
              <a:t>1. </a:t>
            </a:r>
            <a:r>
              <a:rPr lang="en-US" altLang="en-US" sz="2400" b="1" u="sng" dirty="0" err="1">
                <a:solidFill>
                  <a:srgbClr val="0000CC"/>
                </a:solidFill>
                <a:latin typeface="Times New Roman" panose="02020603050405020304" pitchFamily="18" charset="0"/>
              </a:rPr>
              <a:t>Tình</a:t>
            </a:r>
            <a:r>
              <a:rPr lang="en-US" altLang="en-US" sz="2400" b="1" u="sng" dirty="0">
                <a:solidFill>
                  <a:srgbClr val="0000CC"/>
                </a:solidFill>
                <a:latin typeface="Times New Roman" panose="02020603050405020304" pitchFamily="18" charset="0"/>
              </a:rPr>
              <a:t> </a:t>
            </a:r>
            <a:r>
              <a:rPr lang="en-US" altLang="en-US" sz="2400" b="1" u="sng" dirty="0" err="1">
                <a:solidFill>
                  <a:srgbClr val="0000CC"/>
                </a:solidFill>
                <a:latin typeface="Times New Roman" panose="02020603050405020304" pitchFamily="18" charset="0"/>
              </a:rPr>
              <a:t>hình</a:t>
            </a:r>
            <a:r>
              <a:rPr lang="en-US" altLang="en-US" sz="2400" b="1" u="sng" dirty="0">
                <a:solidFill>
                  <a:srgbClr val="0000CC"/>
                </a:solidFill>
                <a:latin typeface="Times New Roman" panose="02020603050405020304" pitchFamily="18" charset="0"/>
              </a:rPr>
              <a:t> </a:t>
            </a:r>
            <a:r>
              <a:rPr lang="en-US" altLang="en-US" sz="2400" b="1" u="sng" dirty="0" err="1">
                <a:solidFill>
                  <a:srgbClr val="0000CC"/>
                </a:solidFill>
                <a:latin typeface="Times New Roman" panose="02020603050405020304" pitchFamily="18" charset="0"/>
              </a:rPr>
              <a:t>kinh</a:t>
            </a:r>
            <a:r>
              <a:rPr lang="en-US" altLang="en-US" sz="2400" b="1" u="sng" dirty="0">
                <a:solidFill>
                  <a:srgbClr val="0000CC"/>
                </a:solidFill>
                <a:latin typeface="Times New Roman" panose="02020603050405020304" pitchFamily="18" charset="0"/>
              </a:rPr>
              <a:t> </a:t>
            </a:r>
            <a:r>
              <a:rPr lang="en-US" altLang="en-US" sz="2400" b="1" u="sng" dirty="0" err="1">
                <a:solidFill>
                  <a:srgbClr val="0000CC"/>
                </a:solidFill>
                <a:latin typeface="Times New Roman" panose="02020603050405020304" pitchFamily="18" charset="0"/>
              </a:rPr>
              <a:t>tế</a:t>
            </a:r>
            <a:endParaRPr lang="en-US" altLang="en-US" sz="2400" b="1" i="1" u="sng" dirty="0">
              <a:solidFill>
                <a:srgbClr val="0000CC"/>
              </a:solidFill>
              <a:latin typeface="Times New Roman" panose="02020603050405020304" pitchFamily="18" charset="0"/>
              <a:cs typeface="Times New Roman" panose="02020603050405020304" pitchFamily="18" charset="0"/>
            </a:endParaRPr>
          </a:p>
        </p:txBody>
      </p:sp>
      <p:sp>
        <p:nvSpPr>
          <p:cNvPr id="352" name="WordArt 11">
            <a:extLst>
              <a:ext uri="{FF2B5EF4-FFF2-40B4-BE49-F238E27FC236}">
                <a16:creationId xmlns:a16="http://schemas.microsoft.com/office/drawing/2014/main" xmlns="" id="{0338E3E6-802C-49D2-AFCB-04984FB5DBFB}"/>
              </a:ext>
            </a:extLst>
          </p:cNvPr>
          <p:cNvSpPr>
            <a:spLocks noChangeArrowheads="1" noChangeShapeType="1" noTextEdit="1"/>
          </p:cNvSpPr>
          <p:nvPr/>
        </p:nvSpPr>
        <p:spPr bwMode="auto">
          <a:xfrm>
            <a:off x="1666877" y="76289"/>
            <a:ext cx="8815594" cy="457201"/>
          </a:xfrm>
          <a:prstGeom prst="rect">
            <a:avLst/>
          </a:prstGeom>
          <a:solidFill>
            <a:srgbClr val="FFFF00"/>
          </a:solidFill>
        </p:spPr>
        <p:txBody>
          <a:bodyPr wrap="none" fromWordArt="1">
            <a:prstTxWarp prst="textPlain">
              <a:avLst>
                <a:gd name="adj" fmla="val 47902"/>
              </a:avLst>
            </a:prstTxWarp>
          </a:bodyPr>
          <a:lstStyle/>
          <a:p>
            <a:pPr eaLnBrk="1" hangingPunct="1">
              <a:buFont typeface="Arial" panose="020B0604020202020204" pitchFamily="34" charset="0"/>
              <a:buNone/>
              <a:defRPr/>
            </a:pPr>
            <a:r>
              <a:rPr lang="en-US" sz="3600" kern="10" dirty="0">
                <a:solidFill>
                  <a:srgbClr val="FF0000"/>
                </a:solidFill>
                <a:effectLst>
                  <a:outerShdw dist="35921" dir="2700000" algn="ctr" rotWithShape="0">
                    <a:srgbClr val="C0C0C0">
                      <a:alpha val="79999"/>
                    </a:srgbClr>
                  </a:outerShdw>
                </a:effectLst>
                <a:latin typeface="Times New Roman"/>
                <a:cs typeface="Times New Roman"/>
              </a:rPr>
              <a:t>NỘI DUNG GHI BÀI </a:t>
            </a:r>
          </a:p>
        </p:txBody>
      </p:sp>
      <p:sp>
        <p:nvSpPr>
          <p:cNvPr id="12302" name="Rectangle 2">
            <a:extLst>
              <a:ext uri="{FF2B5EF4-FFF2-40B4-BE49-F238E27FC236}">
                <a16:creationId xmlns:a16="http://schemas.microsoft.com/office/drawing/2014/main" xmlns="" id="{4447DFFB-E348-494A-A695-95654684C41B}"/>
              </a:ext>
            </a:extLst>
          </p:cNvPr>
          <p:cNvSpPr txBox="1">
            <a:spLocks noChangeArrowheads="1"/>
          </p:cNvSpPr>
          <p:nvPr/>
        </p:nvSpPr>
        <p:spPr bwMode="auto">
          <a:xfrm>
            <a:off x="517823" y="602799"/>
            <a:ext cx="640459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en-US" altLang="en-US" b="1" dirty="0">
                <a:solidFill>
                  <a:srgbClr val="FF0000"/>
                </a:solidFill>
                <a:latin typeface="Times New Roman" panose="02020603050405020304" pitchFamily="18" charset="0"/>
              </a:rPr>
              <a:t>I. </a:t>
            </a:r>
            <a:r>
              <a:rPr lang="en-US" altLang="en-US" b="1" dirty="0" err="1">
                <a:solidFill>
                  <a:srgbClr val="FF0000"/>
                </a:solidFill>
                <a:latin typeface="Times New Roman" panose="02020603050405020304" pitchFamily="18" charset="0"/>
              </a:rPr>
              <a:t>Nước</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Pháp</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trước</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Cách</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mạng</a:t>
            </a:r>
            <a:r>
              <a:rPr lang="en-US" altLang="en-US" dirty="0">
                <a:solidFill>
                  <a:srgbClr val="FF0000"/>
                </a:solidFill>
                <a:latin typeface="Times New Roman" panose="02020603050405020304" pitchFamily="18" charset="0"/>
              </a:rPr>
              <a:t>.</a:t>
            </a:r>
            <a:endParaRPr lang="en-US" altLang="en-US" dirty="0">
              <a:solidFill>
                <a:srgbClr val="FF00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ECB2CD52-2C4D-47A2-B89C-EDF5727F99B4}"/>
              </a:ext>
            </a:extLst>
          </p:cNvPr>
          <p:cNvPicPr>
            <a:picLocks noChangeAspect="1"/>
          </p:cNvPicPr>
          <p:nvPr/>
        </p:nvPicPr>
        <p:blipFill>
          <a:blip r:embed="rId3" cstate="print">
            <a:alphaModFix/>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flipH="1">
            <a:off x="138643" y="-15668"/>
            <a:ext cx="1095349" cy="685410"/>
          </a:xfrm>
          <a:prstGeom prst="rect">
            <a:avLst/>
          </a:prstGeom>
        </p:spPr>
      </p:pic>
      <p:sp>
        <p:nvSpPr>
          <p:cNvPr id="16" name="TextBox 5">
            <a:extLst>
              <a:ext uri="{FF2B5EF4-FFF2-40B4-BE49-F238E27FC236}">
                <a16:creationId xmlns:a16="http://schemas.microsoft.com/office/drawing/2014/main" xmlns="" id="{4A2BAA64-AEA8-44F6-829A-70A01CE608F7}"/>
              </a:ext>
            </a:extLst>
          </p:cNvPr>
          <p:cNvSpPr txBox="1"/>
          <p:nvPr/>
        </p:nvSpPr>
        <p:spPr>
          <a:xfrm>
            <a:off x="517823" y="2709366"/>
            <a:ext cx="7435779" cy="461665"/>
          </a:xfrm>
          <a:prstGeom prst="rect">
            <a:avLst/>
          </a:prstGeom>
          <a:noFill/>
        </p:spPr>
        <p:txBody>
          <a:bodyPr wrap="square" rtlCol="0">
            <a:spAutoFit/>
          </a:bodyPr>
          <a:lstStyle/>
          <a:p>
            <a:r>
              <a:rPr lang="en-US" sz="2400" b="1" u="sng" dirty="0">
                <a:solidFill>
                  <a:srgbClr val="0000FF"/>
                </a:solidFill>
                <a:latin typeface="Times New Roman" panose="02020603050405020304" pitchFamily="18" charset="0"/>
                <a:cs typeface="Times New Roman" panose="02020603050405020304" pitchFamily="18" charset="0"/>
              </a:rPr>
              <a:t>2. </a:t>
            </a:r>
            <a:r>
              <a:rPr lang="en-US" sz="2400" b="1" u="sng" dirty="0" err="1">
                <a:solidFill>
                  <a:srgbClr val="0000FF"/>
                </a:solidFill>
                <a:latin typeface="Times New Roman" panose="02020603050405020304" pitchFamily="18" charset="0"/>
                <a:cs typeface="Times New Roman" panose="02020603050405020304" pitchFamily="18" charset="0"/>
              </a:rPr>
              <a:t>Tình</a:t>
            </a:r>
            <a:r>
              <a:rPr lang="en-US" sz="2400" b="1" u="sng" dirty="0">
                <a:solidFill>
                  <a:srgbClr val="0000FF"/>
                </a:solidFill>
                <a:latin typeface="Times New Roman" panose="02020603050405020304" pitchFamily="18" charset="0"/>
                <a:cs typeface="Times New Roman" panose="02020603050405020304" pitchFamily="18" charset="0"/>
              </a:rPr>
              <a:t> </a:t>
            </a:r>
            <a:r>
              <a:rPr lang="en-US" sz="2400" b="1" u="sng" dirty="0" err="1">
                <a:solidFill>
                  <a:srgbClr val="0000FF"/>
                </a:solidFill>
                <a:latin typeface="Times New Roman" panose="02020603050405020304" pitchFamily="18" charset="0"/>
                <a:cs typeface="Times New Roman" panose="02020603050405020304" pitchFamily="18" charset="0"/>
              </a:rPr>
              <a:t>hình</a:t>
            </a:r>
            <a:r>
              <a:rPr lang="en-US" sz="2400" b="1" u="sng" dirty="0">
                <a:solidFill>
                  <a:srgbClr val="0000FF"/>
                </a:solidFill>
                <a:latin typeface="Times New Roman" panose="02020603050405020304" pitchFamily="18" charset="0"/>
                <a:cs typeface="Times New Roman" panose="02020603050405020304" pitchFamily="18" charset="0"/>
              </a:rPr>
              <a:t> </a:t>
            </a:r>
            <a:r>
              <a:rPr lang="en-US" sz="2400" b="1" u="sng" dirty="0" err="1">
                <a:solidFill>
                  <a:srgbClr val="0000FF"/>
                </a:solidFill>
                <a:latin typeface="Times New Roman" panose="02020603050405020304" pitchFamily="18" charset="0"/>
                <a:cs typeface="Times New Roman" panose="02020603050405020304" pitchFamily="18" charset="0"/>
              </a:rPr>
              <a:t>chính</a:t>
            </a:r>
            <a:r>
              <a:rPr lang="en-US" sz="2400" b="1" u="sng" dirty="0">
                <a:solidFill>
                  <a:srgbClr val="0000FF"/>
                </a:solidFill>
                <a:latin typeface="Times New Roman" panose="02020603050405020304" pitchFamily="18" charset="0"/>
                <a:cs typeface="Times New Roman" panose="02020603050405020304" pitchFamily="18" charset="0"/>
              </a:rPr>
              <a:t> </a:t>
            </a:r>
            <a:r>
              <a:rPr lang="en-US" sz="2400" b="1" u="sng" dirty="0" err="1">
                <a:solidFill>
                  <a:srgbClr val="0000FF"/>
                </a:solidFill>
                <a:latin typeface="Times New Roman" panose="02020603050405020304" pitchFamily="18" charset="0"/>
                <a:cs typeface="Times New Roman" panose="02020603050405020304" pitchFamily="18" charset="0"/>
              </a:rPr>
              <a:t>trị</a:t>
            </a:r>
            <a:r>
              <a:rPr lang="en-US" sz="2400" b="1" u="sng" dirty="0">
                <a:solidFill>
                  <a:srgbClr val="0000FF"/>
                </a:solidFill>
                <a:latin typeface="Times New Roman" panose="02020603050405020304" pitchFamily="18" charset="0"/>
                <a:cs typeface="Times New Roman" panose="02020603050405020304" pitchFamily="18" charset="0"/>
              </a:rPr>
              <a:t> - </a:t>
            </a:r>
            <a:r>
              <a:rPr lang="en-US" sz="2400" b="1" u="sng" dirty="0" err="1">
                <a:solidFill>
                  <a:srgbClr val="0000FF"/>
                </a:solidFill>
                <a:latin typeface="Times New Roman" panose="02020603050405020304" pitchFamily="18" charset="0"/>
                <a:cs typeface="Times New Roman" panose="02020603050405020304" pitchFamily="18" charset="0"/>
              </a:rPr>
              <a:t>xã</a:t>
            </a:r>
            <a:r>
              <a:rPr lang="en-US" sz="2400" b="1" u="sng" dirty="0">
                <a:solidFill>
                  <a:srgbClr val="0000FF"/>
                </a:solidFill>
                <a:latin typeface="Times New Roman" panose="02020603050405020304" pitchFamily="18" charset="0"/>
                <a:cs typeface="Times New Roman" panose="02020603050405020304" pitchFamily="18" charset="0"/>
              </a:rPr>
              <a:t> </a:t>
            </a:r>
            <a:r>
              <a:rPr lang="en-US" sz="2400" b="1" u="sng" dirty="0" err="1">
                <a:solidFill>
                  <a:srgbClr val="0000FF"/>
                </a:solidFill>
                <a:latin typeface="Times New Roman" panose="02020603050405020304" pitchFamily="18" charset="0"/>
                <a:cs typeface="Times New Roman" panose="02020603050405020304" pitchFamily="18" charset="0"/>
              </a:rPr>
              <a:t>hội</a:t>
            </a:r>
            <a:endParaRPr lang="en-US" sz="2400" b="1" u="sng" dirty="0">
              <a:solidFill>
                <a:srgbClr val="0000FF"/>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B05E6D47-AAAC-4B7A-B6B7-6FA43B59B1BA}"/>
              </a:ext>
            </a:extLst>
          </p:cNvPr>
          <p:cNvSpPr/>
          <p:nvPr/>
        </p:nvSpPr>
        <p:spPr>
          <a:xfrm>
            <a:off x="517823" y="1627054"/>
            <a:ext cx="10334410" cy="1107291"/>
          </a:xfrm>
          <a:prstGeom prst="rect">
            <a:avLst/>
          </a:prstGeom>
        </p:spPr>
        <p:txBody>
          <a:bodyPr wrap="square">
            <a:spAutoFit/>
          </a:bodyPr>
          <a:lstStyle/>
          <a:p>
            <a:pPr marR="43180" algn="just">
              <a:lnSpc>
                <a:spcPct val="130000"/>
              </a:lnSpc>
              <a:spcAft>
                <a:spcPts val="800"/>
              </a:spcAft>
              <a:tabLst>
                <a:tab pos="2049145" algn="l"/>
              </a:tabLst>
            </a:pPr>
            <a:r>
              <a:rPr lang="de-DE" sz="2400" b="1" i="1" dirty="0">
                <a:latin typeface="Times New Roman" panose="02020603050405020304" pitchFamily="18" charset="0"/>
                <a:ea typeface="Calibri" panose="020F0502020204030204" pitchFamily="34" charset="0"/>
                <a:cs typeface="Times New Roman" panose="02020603050405020304" pitchFamily="18" charset="0"/>
              </a:rPr>
              <a:t>-  </a:t>
            </a:r>
            <a:r>
              <a:rPr lang="de-DE" sz="2400" dirty="0">
                <a:latin typeface="Times New Roman" panose="02020603050405020304" pitchFamily="18" charset="0"/>
                <a:ea typeface="Calibri" panose="020F0502020204030204" pitchFamily="34" charset="0"/>
                <a:cs typeface="Times New Roman" panose="02020603050405020304" pitchFamily="18" charset="0"/>
              </a:rPr>
              <a:t>Nông nghiệp lạc hậu, công cụ thô sơ, năng suất thấp, mất mùa đói kém.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R="43180" algn="just">
              <a:lnSpc>
                <a:spcPct val="130000"/>
              </a:lnSpc>
              <a:spcAft>
                <a:spcPts val="800"/>
              </a:spcAft>
              <a:tabLst>
                <a:tab pos="2049145" algn="l"/>
              </a:tabLst>
            </a:pPr>
            <a:r>
              <a:rPr lang="de-DE" sz="2400" dirty="0">
                <a:latin typeface="Times New Roman" panose="02020603050405020304" pitchFamily="18" charset="0"/>
                <a:ea typeface="Calibri" panose="020F0502020204030204" pitchFamily="34" charset="0"/>
                <a:cs typeface="Times New Roman" panose="02020603050405020304" pitchFamily="18" charset="0"/>
              </a:rPr>
              <a:t>- </a:t>
            </a:r>
            <a:r>
              <a:rPr lang="de-DE" sz="2400" b="1" i="1" dirty="0">
                <a:latin typeface="Times New Roman" panose="02020603050405020304" pitchFamily="18" charset="0"/>
                <a:ea typeface="Calibri" panose="020F0502020204030204" pitchFamily="34" charset="0"/>
                <a:cs typeface="Times New Roman" panose="02020603050405020304" pitchFamily="18" charset="0"/>
              </a:rPr>
              <a:t> </a:t>
            </a:r>
            <a:r>
              <a:rPr lang="de-DE" sz="2400" dirty="0">
                <a:latin typeface="Times New Roman" panose="02020603050405020304" pitchFamily="18" charset="0"/>
                <a:ea typeface="Calibri" panose="020F0502020204030204" pitchFamily="34" charset="0"/>
                <a:cs typeface="Times New Roman" panose="02020603050405020304" pitchFamily="18" charset="0"/>
              </a:rPr>
              <a:t>Công thương nghiệp phát triển nhưng bị chế độ PK kìm hãm.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xmlns="" id="{C6039EE9-0183-4CFB-981A-884AF8404AAF}"/>
              </a:ext>
            </a:extLst>
          </p:cNvPr>
          <p:cNvSpPr/>
          <p:nvPr/>
        </p:nvSpPr>
        <p:spPr>
          <a:xfrm>
            <a:off x="352522" y="3015619"/>
            <a:ext cx="11777182" cy="1594604"/>
          </a:xfrm>
          <a:prstGeom prst="rect">
            <a:avLst/>
          </a:prstGeom>
        </p:spPr>
        <p:txBody>
          <a:bodyPr wrap="square">
            <a:spAutoFit/>
          </a:bodyPr>
          <a:lstStyle/>
          <a:p>
            <a:pPr marR="43180" algn="just">
              <a:lnSpc>
                <a:spcPct val="130000"/>
              </a:lnSpc>
              <a:spcAft>
                <a:spcPts val="800"/>
              </a:spcAft>
              <a:tabLst>
                <a:tab pos="2049145" algn="l"/>
              </a:tabLst>
            </a:pPr>
            <a:r>
              <a:rPr lang="de-DE" sz="2400" b="1" i="1" dirty="0">
                <a:latin typeface="Times New Roman" panose="02020603050405020304" pitchFamily="18" charset="0"/>
                <a:ea typeface="Calibri" panose="020F0502020204030204" pitchFamily="34" charset="0"/>
                <a:cs typeface="Times New Roman" panose="02020603050405020304" pitchFamily="18" charset="0"/>
              </a:rPr>
              <a:t>- Chính trị : </a:t>
            </a:r>
            <a:r>
              <a:rPr lang="pt-BR" sz="2400" dirty="0">
                <a:latin typeface="Times New Roman" panose="02020603050405020304" pitchFamily="18" charset="0"/>
                <a:ea typeface="Calibri" panose="020F0502020204030204" pitchFamily="34" charset="0"/>
                <a:cs typeface="Times New Roman" panose="02020603050405020304" pitchFamily="18" charset="0"/>
              </a:rPr>
              <a:t>chế độ quân chủ chuyên chế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R="43180" algn="just">
              <a:lnSpc>
                <a:spcPct val="130000"/>
              </a:lnSpc>
              <a:spcAft>
                <a:spcPts val="800"/>
              </a:spcAft>
              <a:tabLst>
                <a:tab pos="2049145" algn="l"/>
              </a:tabLst>
            </a:pPr>
            <a:r>
              <a:rPr lang="pt-BR" sz="2400" dirty="0">
                <a:latin typeface="Times New Roman" panose="02020603050405020304" pitchFamily="18" charset="0"/>
                <a:ea typeface="Calibri" panose="020F0502020204030204" pitchFamily="34" charset="0"/>
                <a:cs typeface="Times New Roman" panose="02020603050405020304" pitchFamily="18" charset="0"/>
              </a:rPr>
              <a:t>- Xã hội: mâu thuẫn gay gắt giữa Tăng lữ , Quý tộc ( có mọi đặc quyền  ) và  Đẳng cấp thứ ba (không có quyền lợi gì lại bị áp bức ,bóc lột).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xmlns="" id="{E6388690-3AF5-4568-A3F8-6DE891599169}"/>
              </a:ext>
            </a:extLst>
          </p:cNvPr>
          <p:cNvSpPr/>
          <p:nvPr/>
        </p:nvSpPr>
        <p:spPr>
          <a:xfrm>
            <a:off x="299512" y="4635119"/>
            <a:ext cx="11777181" cy="2092368"/>
          </a:xfrm>
          <a:prstGeom prst="rect">
            <a:avLst/>
          </a:prstGeom>
        </p:spPr>
        <p:txBody>
          <a:bodyPr wrap="square">
            <a:spAutoFit/>
          </a:bodyPr>
          <a:lstStyle/>
          <a:p>
            <a:pPr>
              <a:lnSpc>
                <a:spcPct val="107000"/>
              </a:lnSpc>
              <a:spcAft>
                <a:spcPts val="800"/>
              </a:spcAft>
            </a:pPr>
            <a:r>
              <a:rPr lang="vi-VN" sz="2400" b="1" u="sng" dirty="0">
                <a:solidFill>
                  <a:srgbClr val="1109B7"/>
                </a:solidFill>
                <a:latin typeface="Times New Roman" panose="02020603050405020304" pitchFamily="18" charset="0"/>
                <a:ea typeface="Calibri" panose="020F0502020204030204" pitchFamily="34" charset="0"/>
                <a:cs typeface="Times New Roman" panose="02020603050405020304" pitchFamily="18" charset="0"/>
              </a:rPr>
              <a:t>3. Đấu tranh trên mặt trận tư tưởng</a:t>
            </a:r>
            <a:endParaRPr lang="en-US" sz="2400" dirty="0">
              <a:solidFill>
                <a:srgbClr val="1109B7"/>
              </a:solidFill>
              <a:latin typeface="Calibri" panose="020F0502020204030204" pitchFamily="34" charset="0"/>
              <a:ea typeface="Calibri" panose="020F0502020204030204" pitchFamily="34" charset="0"/>
              <a:cs typeface="Times New Roman" panose="02020603050405020304" pitchFamily="18" charset="0"/>
            </a:endParaRPr>
          </a:p>
          <a:p>
            <a:pPr marR="43180" algn="just">
              <a:lnSpc>
                <a:spcPct val="130000"/>
              </a:lnSpc>
              <a:spcAft>
                <a:spcPts val="800"/>
              </a:spcAft>
              <a:tabLst>
                <a:tab pos="2049145" algn="l"/>
              </a:tabLst>
            </a:pPr>
            <a:r>
              <a:rPr lang="vi-VN" sz="2400" dirty="0">
                <a:latin typeface="Times New Roman" panose="02020603050405020304" pitchFamily="18" charset="0"/>
                <a:ea typeface="Calibri" panose="020F0502020204030204" pitchFamily="34" charset="0"/>
                <a:cs typeface="Times New Roman" panose="02020603050405020304" pitchFamily="18" charset="0"/>
              </a:rPr>
              <a:t> </a:t>
            </a:r>
            <a:r>
              <a:rPr lang="pt-BR" sz="2400" dirty="0">
                <a:latin typeface="Times New Roman" panose="02020603050405020304" pitchFamily="18" charset="0"/>
                <a:ea typeface="Calibri" panose="020F0502020204030204" pitchFamily="34" charset="0"/>
                <a:cs typeface="Times New Roman" panose="02020603050405020304" pitchFamily="18" charset="0"/>
              </a:rPr>
              <a:t>-   Diễn ra sôi nổi, quyết liệt, các nhà tư tưởng đã xây dựng trào lưu tư tưởng và xã hội của giai cấp tư sản gọi là trào lưu Ánh sáng,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R="43180" algn="just">
              <a:lnSpc>
                <a:spcPct val="130000"/>
              </a:lnSpc>
              <a:spcAft>
                <a:spcPts val="800"/>
              </a:spcAft>
              <a:tabLst>
                <a:tab pos="2049145" algn="l"/>
              </a:tabLst>
            </a:pPr>
            <a:r>
              <a:rPr lang="pt-BR" sz="2400" dirty="0">
                <a:latin typeface="Times New Roman" panose="02020603050405020304" pitchFamily="18" charset="0"/>
                <a:ea typeface="Calibri" panose="020F0502020204030204" pitchFamily="34" charset="0"/>
                <a:cs typeface="Times New Roman" panose="02020603050405020304" pitchFamily="18" charset="0"/>
              </a:rPr>
              <a:t>- Vai trò: góp phần thúc đẩy cách mạng  sớm bùng nổ và thức tỉnh nhân dân nổi dậy đấu tranh.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9751050"/>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2320" y="142240"/>
            <a:ext cx="10769600" cy="2369140"/>
          </a:xfrm>
        </p:spPr>
        <p:txBody>
          <a:bodyPr>
            <a:normAutofit/>
          </a:bodyPr>
          <a:lstStyle/>
          <a:p>
            <a:r>
              <a:rPr lang="vi-VN" sz="5400" b="1" u="sng" dirty="0">
                <a:solidFill>
                  <a:srgbClr val="C00000"/>
                </a:solidFill>
                <a:latin typeface="Times New Roman" panose="02020603050405020304" pitchFamily="18" charset="0"/>
                <a:cs typeface="Times New Roman" panose="02020603050405020304" pitchFamily="18" charset="0"/>
              </a:rPr>
              <a:t>Bài </a:t>
            </a:r>
            <a:r>
              <a:rPr lang="en-US" sz="5400" b="1" u="sng" dirty="0">
                <a:solidFill>
                  <a:srgbClr val="C00000"/>
                </a:solidFill>
                <a:latin typeface="Times New Roman" panose="02020603050405020304" pitchFamily="18" charset="0"/>
                <a:cs typeface="Times New Roman" panose="02020603050405020304" pitchFamily="18" charset="0"/>
              </a:rPr>
              <a:t>2: </a:t>
            </a:r>
            <a:r>
              <a:rPr lang="vi-VN" sz="5400" b="1" dirty="0">
                <a:solidFill>
                  <a:srgbClr val="C00000"/>
                </a:solidFill>
                <a:latin typeface="Times New Roman" panose="02020603050405020304" pitchFamily="18" charset="0"/>
                <a:cs typeface="Times New Roman" panose="02020603050405020304" pitchFamily="18" charset="0"/>
              </a:rPr>
              <a:t>CÁCH MẠNG TƯ SẢN </a:t>
            </a:r>
            <a:r>
              <a:rPr lang="en-US" sz="5400" b="1" dirty="0">
                <a:solidFill>
                  <a:srgbClr val="C00000"/>
                </a:solidFill>
                <a:latin typeface="Times New Roman" panose="02020603050405020304" pitchFamily="18" charset="0"/>
                <a:cs typeface="Times New Roman" panose="02020603050405020304" pitchFamily="18" charset="0"/>
              </a:rPr>
              <a:t>PHÁP THẾ KỈ XVIII</a:t>
            </a:r>
            <a:endParaRPr lang="en-US" sz="5400" dirty="0">
              <a:solidFill>
                <a:srgbClr val="C0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133600" y="3429000"/>
            <a:ext cx="8903593" cy="2979066"/>
          </a:xfrm>
        </p:spPr>
        <p:txBody>
          <a:bodyPr>
            <a:normAutofit/>
          </a:bodyPr>
          <a:lstStyle/>
          <a:p>
            <a:pPr algn="l"/>
            <a:r>
              <a:rPr lang="en-US" sz="3600" b="1" dirty="0">
                <a:solidFill>
                  <a:srgbClr val="1109B7"/>
                </a:solidFill>
                <a:latin typeface="Times New Roman" panose="02020603050405020304" pitchFamily="18" charset="0"/>
                <a:cs typeface="Times New Roman" panose="02020603050405020304" pitchFamily="18" charset="0"/>
              </a:rPr>
              <a:t>I</a:t>
            </a:r>
            <a:r>
              <a:rPr lang="en-US" sz="3200" b="1" dirty="0">
                <a:solidFill>
                  <a:srgbClr val="1109B7"/>
                </a:solidFill>
                <a:latin typeface="Times New Roman" panose="02020603050405020304" pitchFamily="18" charset="0"/>
                <a:cs typeface="Times New Roman" panose="02020603050405020304" pitchFamily="18" charset="0"/>
              </a:rPr>
              <a:t>. NƯỚC PHÁP TRƯỚC CÁCH MẠNG</a:t>
            </a:r>
          </a:p>
          <a:p>
            <a:pPr algn="l"/>
            <a:r>
              <a:rPr lang="en-US" sz="3200" b="1" dirty="0">
                <a:solidFill>
                  <a:srgbClr val="1109B7"/>
                </a:solidFill>
                <a:latin typeface="Times New Roman" panose="02020603050405020304" pitchFamily="18" charset="0"/>
                <a:cs typeface="Times New Roman" panose="02020603050405020304" pitchFamily="18" charset="0"/>
              </a:rPr>
              <a:t>II. CÁCH MẠNG BÙNG NỔ VÀ</a:t>
            </a:r>
            <a:r>
              <a:rPr lang="vi-VN" sz="3200" b="1" dirty="0">
                <a:solidFill>
                  <a:srgbClr val="1109B7"/>
                </a:solidFill>
                <a:latin typeface="Times New Roman" panose="02020603050405020304" pitchFamily="18" charset="0"/>
                <a:cs typeface="Times New Roman" panose="02020603050405020304" pitchFamily="18" charset="0"/>
              </a:rPr>
              <a:t> </a:t>
            </a:r>
            <a:r>
              <a:rPr lang="en-US" sz="3200" b="1" dirty="0">
                <a:solidFill>
                  <a:srgbClr val="1109B7"/>
                </a:solidFill>
                <a:latin typeface="Times New Roman" panose="02020603050405020304" pitchFamily="18" charset="0"/>
                <a:cs typeface="Times New Roman" panose="02020603050405020304" pitchFamily="18" charset="0"/>
              </a:rPr>
              <a:t>SỰ PHÁT TRIỂN CỦA CÁCH MẠNG</a:t>
            </a:r>
          </a:p>
          <a:p>
            <a:pPr algn="l"/>
            <a:endParaRPr lang="en-US" sz="3600" dirty="0">
              <a:solidFill>
                <a:srgbClr val="1109B7"/>
              </a:solidFill>
            </a:endParaRPr>
          </a:p>
        </p:txBody>
      </p:sp>
      <p:sp>
        <p:nvSpPr>
          <p:cNvPr id="4" name="TextBox 3">
            <a:extLst>
              <a:ext uri="{FF2B5EF4-FFF2-40B4-BE49-F238E27FC236}">
                <a16:creationId xmlns:a16="http://schemas.microsoft.com/office/drawing/2014/main" xmlns="" id="{6EE1AD7F-C0BF-4349-A5F8-82D64C54F60B}"/>
              </a:ext>
            </a:extLst>
          </p:cNvPr>
          <p:cNvSpPr txBox="1"/>
          <p:nvPr/>
        </p:nvSpPr>
        <p:spPr>
          <a:xfrm>
            <a:off x="4214191" y="2511380"/>
            <a:ext cx="3472070" cy="646331"/>
          </a:xfrm>
          <a:prstGeom prst="rect">
            <a:avLst/>
          </a:prstGeom>
          <a:noFill/>
        </p:spPr>
        <p:txBody>
          <a:bodyPr wrap="square" rtlCol="0">
            <a:spAutoFit/>
          </a:bodyPr>
          <a:lstStyle/>
          <a:p>
            <a:r>
              <a:rPr lang="en-US" sz="3600" b="1" u="sng" dirty="0">
                <a:latin typeface="Times New Roman" panose="02020603050405020304" pitchFamily="18" charset="0"/>
                <a:cs typeface="Times New Roman" panose="02020603050405020304" pitchFamily="18" charset="0"/>
              </a:rPr>
              <a:t>NỘI DUNG</a:t>
            </a:r>
          </a:p>
        </p:txBody>
      </p:sp>
      <p:sp>
        <p:nvSpPr>
          <p:cNvPr id="6" name="TextBox 5">
            <a:extLst>
              <a:ext uri="{FF2B5EF4-FFF2-40B4-BE49-F238E27FC236}">
                <a16:creationId xmlns:a16="http://schemas.microsoft.com/office/drawing/2014/main" xmlns="" id="{3EC97216-C29B-4AAF-948A-5AFEB1EC1BE3}"/>
              </a:ext>
            </a:extLst>
          </p:cNvPr>
          <p:cNvSpPr txBox="1"/>
          <p:nvPr/>
        </p:nvSpPr>
        <p:spPr>
          <a:xfrm>
            <a:off x="2465518" y="5023071"/>
            <a:ext cx="8239756" cy="1384995"/>
          </a:xfrm>
          <a:prstGeom prst="rect">
            <a:avLst/>
          </a:prstGeom>
          <a:noFill/>
        </p:spPr>
        <p:txBody>
          <a:bodyPr wrap="none" rtlCol="0">
            <a:spAutoFit/>
          </a:bodyPr>
          <a:lstStyle/>
          <a:p>
            <a:pPr marL="514350" indent="-514350">
              <a:buAutoNum type="arabicPeriod"/>
            </a:pPr>
            <a:r>
              <a:rPr lang="en-US" sz="2800" b="1" dirty="0" err="1">
                <a:solidFill>
                  <a:srgbClr val="7030A0"/>
                </a:solidFill>
                <a:latin typeface="Times New Roman" panose="02020603050405020304" pitchFamily="18" charset="0"/>
                <a:cs typeface="Times New Roman" panose="02020603050405020304" pitchFamily="18" charset="0"/>
              </a:rPr>
              <a:t>Sự</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khủng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hoảng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của</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chế</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độ</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quân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chủ</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chuyên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chế</a:t>
            </a:r>
            <a:endParaRPr lang="en-US" sz="2800" b="1" dirty="0">
              <a:solidFill>
                <a:srgbClr val="7030A0"/>
              </a:solidFill>
              <a:latin typeface="Times New Roman" panose="02020603050405020304" pitchFamily="18" charset="0"/>
              <a:cs typeface="Times New Roman" panose="02020603050405020304" pitchFamily="18" charset="0"/>
            </a:endParaRPr>
          </a:p>
          <a:p>
            <a:pPr marL="514350" indent="-514350">
              <a:buAutoNum type="arabicPeriod"/>
            </a:pPr>
            <a:r>
              <a:rPr lang="en-US" sz="2800" b="1" dirty="0" err="1">
                <a:solidFill>
                  <a:srgbClr val="7030A0"/>
                </a:solidFill>
                <a:latin typeface="Times New Roman" panose="02020603050405020304" pitchFamily="18" charset="0"/>
                <a:cs typeface="Times New Roman" panose="02020603050405020304" pitchFamily="18" charset="0"/>
              </a:rPr>
              <a:t>Diễn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biến</a:t>
            </a:r>
            <a:r>
              <a:rPr lang="en-US" sz="2800" b="1" dirty="0">
                <a:solidFill>
                  <a:srgbClr val="7030A0"/>
                </a:solidFill>
                <a:latin typeface="Times New Roman" panose="02020603050405020304" pitchFamily="18" charset="0"/>
                <a:cs typeface="Times New Roman" panose="02020603050405020304" pitchFamily="18" charset="0"/>
              </a:rPr>
              <a:t> CMTS </a:t>
            </a:r>
            <a:r>
              <a:rPr lang="en-US" sz="2800" b="1" dirty="0" err="1">
                <a:solidFill>
                  <a:srgbClr val="7030A0"/>
                </a:solidFill>
                <a:latin typeface="Times New Roman" panose="02020603050405020304" pitchFamily="18" charset="0"/>
                <a:cs typeface="Times New Roman" panose="02020603050405020304" pitchFamily="18" charset="0"/>
              </a:rPr>
              <a:t>Pháp</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bảng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niên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biểu</a:t>
            </a:r>
            <a:r>
              <a:rPr lang="en-US" sz="2800" b="1" dirty="0">
                <a:solidFill>
                  <a:srgbClr val="7030A0"/>
                </a:solidFill>
                <a:latin typeface="Times New Roman" panose="02020603050405020304" pitchFamily="18" charset="0"/>
                <a:cs typeface="Times New Roman" panose="02020603050405020304" pitchFamily="18" charset="0"/>
              </a:rPr>
              <a:t>)</a:t>
            </a:r>
          </a:p>
          <a:p>
            <a:pPr marL="514350" indent="-514350">
              <a:buAutoNum type="arabicPeriod"/>
            </a:pPr>
            <a:r>
              <a:rPr lang="en-US" sz="2800" b="1" dirty="0">
                <a:solidFill>
                  <a:srgbClr val="7030A0"/>
                </a:solidFill>
                <a:latin typeface="Times New Roman" panose="02020603050405020304" pitchFamily="18" charset="0"/>
                <a:cs typeface="Times New Roman" panose="02020603050405020304" pitchFamily="18" charset="0"/>
              </a:rPr>
              <a:t>Ý </a:t>
            </a:r>
            <a:r>
              <a:rPr lang="en-US" sz="2800" b="1" dirty="0" err="1">
                <a:solidFill>
                  <a:srgbClr val="7030A0"/>
                </a:solidFill>
                <a:latin typeface="Times New Roman" panose="02020603050405020304" pitchFamily="18" charset="0"/>
                <a:cs typeface="Times New Roman" panose="02020603050405020304" pitchFamily="18" charset="0"/>
              </a:rPr>
              <a:t>nghĩa</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lịch</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sử</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của</a:t>
            </a:r>
            <a:r>
              <a:rPr lang="en-US" sz="2800" b="1" dirty="0">
                <a:solidFill>
                  <a:srgbClr val="7030A0"/>
                </a:solidFill>
                <a:latin typeface="Times New Roman" panose="02020603050405020304" pitchFamily="18" charset="0"/>
                <a:cs typeface="Times New Roman" panose="02020603050405020304" pitchFamily="18" charset="0"/>
              </a:rPr>
              <a:t> CMTS </a:t>
            </a:r>
            <a:r>
              <a:rPr lang="en-US" sz="2800" b="1" dirty="0" err="1">
                <a:solidFill>
                  <a:srgbClr val="7030A0"/>
                </a:solidFill>
                <a:latin typeface="Times New Roman" panose="02020603050405020304" pitchFamily="18" charset="0"/>
                <a:cs typeface="Times New Roman" panose="02020603050405020304" pitchFamily="18" charset="0"/>
              </a:rPr>
              <a:t>Pháp</a:t>
            </a:r>
            <a:r>
              <a:rPr lang="en-US" sz="2800" b="1" dirty="0">
                <a:solidFill>
                  <a:srgbClr val="7030A0"/>
                </a:solidFill>
                <a:latin typeface="Times New Roman" panose="02020603050405020304" pitchFamily="18" charset="0"/>
                <a:cs typeface="Times New Roman" panose="02020603050405020304" pitchFamily="18" charset="0"/>
              </a:rPr>
              <a:t> TKXVIII</a:t>
            </a:r>
          </a:p>
        </p:txBody>
      </p:sp>
    </p:spTree>
    <p:extLst>
      <p:ext uri="{BB962C8B-B14F-4D97-AF65-F5344CB8AC3E}">
        <p14:creationId xmlns:p14="http://schemas.microsoft.com/office/powerpoint/2010/main" val="6722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xmlns="" id="{E5624D0D-0244-45F3-B7CA-55386F59AB07}"/>
              </a:ext>
            </a:extLst>
          </p:cNvPr>
          <p:cNvSpPr>
            <a:spLocks noChangeArrowheads="1"/>
          </p:cNvSpPr>
          <p:nvPr/>
        </p:nvSpPr>
        <p:spPr bwMode="auto">
          <a:xfrm>
            <a:off x="150312" y="138615"/>
            <a:ext cx="11937303"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000" b="1" i="0" u="none" strike="noStrike" cap="none" normalizeH="0" baseline="0" dirty="0">
                <a:ln>
                  <a:noFill/>
                </a:ln>
                <a:solidFill>
                  <a:srgbClr val="FF0000"/>
                </a:solidFill>
                <a:effectLst/>
                <a:latin typeface="+mj-lt"/>
                <a:ea typeface="Times New Roman" panose="02020603050405020304" pitchFamily="18" charset="0"/>
              </a:rPr>
              <a:t>II. Cách mạng bùng nổ và sự phát triển của cách mạng</a:t>
            </a:r>
            <a:endParaRPr kumimoji="0" lang="en-US" altLang="en-US" sz="2000" b="0" i="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000" b="1" i="0" u="sng" strike="noStrike" cap="none" normalizeH="0" baseline="0" dirty="0">
                <a:ln>
                  <a:noFill/>
                </a:ln>
                <a:solidFill>
                  <a:srgbClr val="0033CC"/>
                </a:solidFill>
                <a:effectLst/>
                <a:latin typeface="+mj-lt"/>
                <a:ea typeface="Times New Roman" panose="02020603050405020304" pitchFamily="18" charset="0"/>
              </a:rPr>
              <a:t>1. Sự khủng hoảng của chế độ quân chủ chuyên chế</a:t>
            </a:r>
            <a:endParaRPr kumimoji="0" lang="en-US" altLang="en-US" sz="2000" b="0" i="0" u="sng"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000" b="0" i="0" u="none" strike="noStrike" cap="none" normalizeH="0" baseline="0" dirty="0">
                <a:ln>
                  <a:noFill/>
                </a:ln>
                <a:solidFill>
                  <a:srgbClr val="000000"/>
                </a:solidFill>
                <a:effectLst/>
                <a:latin typeface="+mj-lt"/>
                <a:ea typeface="Times New Roman" panose="02020603050405020304" pitchFamily="18" charset="0"/>
              </a:rPr>
              <a:t>- Năm 1774, vua Lu-i XVI lên ngôi -&gt; chế độ phong kiến ngày càng suy yếu:</a:t>
            </a:r>
            <a:r>
              <a:rPr kumimoji="0" lang="en-US" altLang="en-US" sz="2000" b="0" i="0" u="none" strike="noStrike" cap="none" normalizeH="0" baseline="0" dirty="0">
                <a:ln>
                  <a:noFill/>
                </a:ln>
                <a:solidFill>
                  <a:srgbClr val="000000"/>
                </a:solidFill>
                <a:effectLst/>
                <a:latin typeface="+mj-lt"/>
                <a:ea typeface="Times New Roman" panose="02020603050405020304" pitchFamily="18" charset="0"/>
              </a:rPr>
              <a:t> </a:t>
            </a:r>
            <a:r>
              <a:rPr kumimoji="0" lang="vi-VN" altLang="en-US" sz="2000" b="0" i="0" u="none" strike="noStrike" cap="none" normalizeH="0" baseline="0" dirty="0">
                <a:ln>
                  <a:noFill/>
                </a:ln>
                <a:solidFill>
                  <a:srgbClr val="000000"/>
                </a:solidFill>
                <a:effectLst/>
                <a:latin typeface="+mj-lt"/>
                <a:ea typeface="Times New Roman" panose="02020603050405020304" pitchFamily="18" charset="0"/>
              </a:rPr>
              <a:t>kinh tế đình đốn, nhân dân thất nghiệp.</a:t>
            </a:r>
            <a:endParaRPr kumimoji="0" lang="en-US" altLang="en-US" sz="2000" b="0" i="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000" b="0" i="0" u="none" strike="noStrike" cap="none" normalizeH="0" baseline="0" dirty="0">
                <a:ln>
                  <a:noFill/>
                </a:ln>
                <a:solidFill>
                  <a:srgbClr val="000000"/>
                </a:solidFill>
                <a:effectLst/>
                <a:latin typeface="+mj-lt"/>
                <a:ea typeface="Times New Roman" panose="02020603050405020304" pitchFamily="18" charset="0"/>
              </a:rPr>
              <a:t>- Năm 1789, nhân dân nổi dậy mạnh mẽ đấu tranh chống chế độ phong kiến.</a:t>
            </a:r>
            <a:endParaRPr kumimoji="0" lang="en-US" altLang="en-US" sz="2000" b="0" i="0" u="none" strike="noStrike" cap="none" normalizeH="0" baseline="0" dirty="0">
              <a:ln>
                <a:noFill/>
              </a:ln>
              <a:solidFill>
                <a:schemeClr val="tx1"/>
              </a:solidFill>
              <a:effectLst/>
              <a:latin typeface="+mj-lt"/>
            </a:endParaRPr>
          </a:p>
          <a:p>
            <a:pPr algn="just" eaLnBrk="0" fontAlgn="base" hangingPunct="0">
              <a:spcBef>
                <a:spcPct val="0"/>
              </a:spcBef>
              <a:spcAft>
                <a:spcPct val="0"/>
              </a:spcAft>
            </a:pPr>
            <a:r>
              <a:rPr kumimoji="0" lang="vi-VN" altLang="en-US" sz="2000" b="1"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Diễn</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biến</a:t>
            </a:r>
            <a:r>
              <a:rPr lang="en-US" sz="2000" b="1" u="sng" dirty="0">
                <a:solidFill>
                  <a:srgbClr val="0000FF"/>
                </a:solidFill>
                <a:latin typeface="Times New Roman" panose="02020603050405020304" pitchFamily="18" charset="0"/>
                <a:cs typeface="Times New Roman" panose="02020603050405020304" pitchFamily="18" charset="0"/>
              </a:rPr>
              <a:t> </a:t>
            </a:r>
            <a:r>
              <a:rPr lang="en-US" sz="2000" b="1" u="sng" dirty="0" err="1">
                <a:solidFill>
                  <a:srgbClr val="0000FF"/>
                </a:solidFill>
                <a:latin typeface="Times New Roman" panose="02020603050405020304" pitchFamily="18" charset="0"/>
                <a:cs typeface="Times New Roman" panose="02020603050405020304" pitchFamily="18" charset="0"/>
              </a:rPr>
              <a:t>cuộc</a:t>
            </a:r>
            <a:r>
              <a:rPr lang="en-US" sz="2000" b="1" u="sng" dirty="0">
                <a:solidFill>
                  <a:srgbClr val="0000FF"/>
                </a:solidFill>
                <a:latin typeface="Times New Roman" panose="02020603050405020304" pitchFamily="18" charset="0"/>
                <a:cs typeface="Times New Roman" panose="02020603050405020304" pitchFamily="18" charset="0"/>
              </a:rPr>
              <a:t> CMTS </a:t>
            </a:r>
            <a:r>
              <a:rPr lang="en-US" sz="2000" b="1" u="sng" dirty="0" err="1">
                <a:solidFill>
                  <a:srgbClr val="0000FF"/>
                </a:solidFill>
                <a:latin typeface="Times New Roman" panose="02020603050405020304" pitchFamily="18" charset="0"/>
                <a:cs typeface="Times New Roman" panose="02020603050405020304" pitchFamily="18" charset="0"/>
              </a:rPr>
              <a:t>Pháp</a:t>
            </a:r>
            <a:r>
              <a:rPr lang="en-US" sz="2000" b="1" u="sng" dirty="0">
                <a:solidFill>
                  <a:srgbClr val="0000FF"/>
                </a:solidFill>
                <a:latin typeface="Times New Roman" panose="02020603050405020304" pitchFamily="18" charset="0"/>
                <a:cs typeface="Times New Roman" panose="02020603050405020304" pitchFamily="18" charset="0"/>
              </a:rPr>
              <a:t> </a:t>
            </a:r>
            <a:r>
              <a:rPr kumimoji="0" lang="vi-VN" altLang="en-US" sz="2000" b="1" i="1" u="none" strike="noStrike" cap="none" normalizeH="0" baseline="0" dirty="0">
                <a:ln>
                  <a:noFill/>
                </a:ln>
                <a:solidFill>
                  <a:srgbClr val="0033CC"/>
                </a:solidFill>
                <a:effectLst/>
                <a:latin typeface="+mj-lt"/>
                <a:ea typeface="Times New Roman" panose="02020603050405020304" pitchFamily="18" charset="0"/>
              </a:rPr>
              <a:t> (Hướng dẫn HS lập bảng niên biểu CMTS Pháp từ năm 1789 – 1794)</a:t>
            </a:r>
            <a:endParaRPr kumimoji="0" lang="en-US" altLang="en-US" sz="2000" b="1" i="1" u="none" strike="noStrike" cap="none" normalizeH="0" baseline="0" dirty="0">
              <a:ln>
                <a:noFill/>
              </a:ln>
              <a:solidFill>
                <a:srgbClr val="0033CC"/>
              </a:solidFill>
              <a:effectLst/>
              <a:latin typeface="+mj-l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vi-VN" altLang="en-US" sz="2000" b="1" i="1" dirty="0">
              <a:solidFill>
                <a:srgbClr val="0033CC"/>
              </a:solidFill>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vi-VN" altLang="en-US" sz="2000" b="1" i="1" dirty="0">
              <a:solidFill>
                <a:srgbClr val="0033CC"/>
              </a:solidFill>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vi-VN" altLang="en-US" sz="2000" b="1" i="1" dirty="0">
              <a:solidFill>
                <a:srgbClr val="0033CC"/>
              </a:solidFill>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vi-VN" altLang="en-US" sz="2000" b="1" i="1" dirty="0">
              <a:solidFill>
                <a:srgbClr val="0033CC"/>
              </a:solidFill>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vi-VN" altLang="en-US" sz="2000" b="1" i="1" dirty="0">
              <a:solidFill>
                <a:srgbClr val="0033CC"/>
              </a:solidFill>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vi-VN" altLang="en-US" sz="2000" b="1" i="1" dirty="0">
              <a:solidFill>
                <a:srgbClr val="0033CC"/>
              </a:solidFill>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vi-VN" altLang="en-US" sz="2000" b="1" i="1" dirty="0">
              <a:solidFill>
                <a:srgbClr val="0033CC"/>
              </a:solidFill>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vi-VN" altLang="en-US" sz="2000" b="1" i="1" dirty="0">
              <a:solidFill>
                <a:srgbClr val="0033CC"/>
              </a:solidFill>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vi-VN" altLang="en-US" sz="2000" b="1" i="1" dirty="0">
              <a:solidFill>
                <a:srgbClr val="0033CC"/>
              </a:solidFill>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vi-VN" altLang="en-US" sz="2000" b="1" i="1" dirty="0">
              <a:solidFill>
                <a:srgbClr val="0033CC"/>
              </a:solidFill>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2000" b="1" i="1" dirty="0">
              <a:solidFill>
                <a:srgbClr val="0033CC"/>
              </a:solidFill>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000" b="1" i="0" u="none" strike="noStrike" cap="none" normalizeH="0" baseline="0" dirty="0">
                <a:ln>
                  <a:noFill/>
                </a:ln>
                <a:solidFill>
                  <a:srgbClr val="0033CC"/>
                </a:solidFill>
                <a:effectLst/>
                <a:latin typeface="+mj-lt"/>
                <a:ea typeface="Times New Roman" panose="02020603050405020304" pitchFamily="18" charset="0"/>
              </a:rPr>
              <a:t>3</a:t>
            </a:r>
            <a:r>
              <a:rPr kumimoji="0" lang="vi-VN" altLang="en-US" sz="2000" b="1" i="0" u="sng" strike="noStrike" cap="none" normalizeH="0" baseline="0" dirty="0">
                <a:ln>
                  <a:noFill/>
                </a:ln>
                <a:solidFill>
                  <a:srgbClr val="0000FF"/>
                </a:solidFill>
                <a:effectLst/>
                <a:latin typeface="+mj-lt"/>
                <a:ea typeface="Times New Roman" panose="02020603050405020304" pitchFamily="18" charset="0"/>
              </a:rPr>
              <a:t>. Ý nghĩa lịch sử Cách mạng tư sản Pháp cuối thế kỉ XVIII</a:t>
            </a:r>
            <a:endParaRPr kumimoji="0" lang="en-US" altLang="en-US" sz="2000" b="0" i="0" u="sng" strike="noStrike" cap="none" normalizeH="0" baseline="0" dirty="0">
              <a:ln>
                <a:noFill/>
              </a:ln>
              <a:solidFill>
                <a:srgbClr val="0000FF"/>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000" b="0" i="0" u="none" strike="noStrike" cap="none" normalizeH="0" baseline="0" dirty="0">
                <a:ln>
                  <a:noFill/>
                </a:ln>
                <a:solidFill>
                  <a:srgbClr val="000000"/>
                </a:solidFill>
                <a:effectLst/>
                <a:latin typeface="+mj-lt"/>
                <a:ea typeface="Times New Roman" panose="02020603050405020304" pitchFamily="18" charset="0"/>
              </a:rPr>
              <a:t>- Lật đổ chế độ phong kiến, đưa giai cấp tư sản lên cầm quyền </a:t>
            </a:r>
            <a:r>
              <a:rPr kumimoji="0" lang="en-US" altLang="en-US" sz="2000" b="0" i="0" u="none" strike="noStrike" cap="none" normalizeH="0" baseline="0" dirty="0">
                <a:ln>
                  <a:noFill/>
                </a:ln>
                <a:solidFill>
                  <a:srgbClr val="000000"/>
                </a:solidFill>
                <a:effectLst/>
                <a:latin typeface="+mj-lt"/>
                <a:ea typeface="Times New Roman" panose="02020603050405020304" pitchFamily="18" charset="0"/>
              </a:rPr>
              <a:t>, </a:t>
            </a:r>
            <a:r>
              <a:rPr kumimoji="0" lang="vi-VN" altLang="en-US" sz="2000" b="0" i="0" u="none" strike="noStrike" cap="none" normalizeH="0" baseline="0" dirty="0">
                <a:ln>
                  <a:noFill/>
                </a:ln>
                <a:solidFill>
                  <a:srgbClr val="000000"/>
                </a:solidFill>
                <a:effectLst/>
                <a:latin typeface="+mj-lt"/>
                <a:ea typeface="Times New Roman" panose="02020603050405020304" pitchFamily="18" charset="0"/>
              </a:rPr>
              <a:t>xóa bỏ những trở ngại trên con đường phát triển của chủ nghĩa tư bản.</a:t>
            </a:r>
            <a:endParaRPr kumimoji="0" lang="en-US" altLang="en-US" sz="2000" b="0" i="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Khẳng</a:t>
            </a:r>
            <a:r>
              <a:rPr kumimoji="0" lang="en-US" altLang="en-US" sz="2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altLang="en-US" sz="2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en-US" alt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ức</a:t>
            </a:r>
            <a:r>
              <a:rPr lang="en-US" alt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alt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a:t>
            </a:r>
            <a:r>
              <a:rPr kumimoji="0" lang="vi-VN" altLang="en-US" sz="2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uần chúng nhân dân</a:t>
            </a:r>
            <a:r>
              <a:rPr kumimoji="0" lang="en-US" altLang="en-US" sz="2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5" name="Table 2">
            <a:extLst>
              <a:ext uri="{FF2B5EF4-FFF2-40B4-BE49-F238E27FC236}">
                <a16:creationId xmlns:a16="http://schemas.microsoft.com/office/drawing/2014/main" xmlns="" id="{EDF0B574-4D31-4CC0-B896-0135E3C3EEB9}"/>
              </a:ext>
            </a:extLst>
          </p:cNvPr>
          <p:cNvGraphicFramePr>
            <a:graphicFrameLocks noGrp="1"/>
          </p:cNvGraphicFramePr>
          <p:nvPr>
            <p:extLst>
              <p:ext uri="{D42A27DB-BD31-4B8C-83A1-F6EECF244321}">
                <p14:modId xmlns:p14="http://schemas.microsoft.com/office/powerpoint/2010/main" val="4291191979"/>
              </p:ext>
            </p:extLst>
          </p:nvPr>
        </p:nvGraphicFramePr>
        <p:xfrm>
          <a:off x="803753" y="2024157"/>
          <a:ext cx="10434181" cy="3063863"/>
        </p:xfrm>
        <a:graphic>
          <a:graphicData uri="http://schemas.openxmlformats.org/drawingml/2006/table">
            <a:tbl>
              <a:tblPr firstRow="1" firstCol="1" bandRow="1">
                <a:tableStyleId>{17292A2E-F333-43FB-9621-5CBBE7FDCDCB}</a:tableStyleId>
              </a:tblPr>
              <a:tblGrid>
                <a:gridCol w="1528116">
                  <a:extLst>
                    <a:ext uri="{9D8B030D-6E8A-4147-A177-3AD203B41FA5}">
                      <a16:colId xmlns:a16="http://schemas.microsoft.com/office/drawing/2014/main" xmlns="" val="4282500849"/>
                    </a:ext>
                  </a:extLst>
                </a:gridCol>
                <a:gridCol w="8906065">
                  <a:extLst>
                    <a:ext uri="{9D8B030D-6E8A-4147-A177-3AD203B41FA5}">
                      <a16:colId xmlns:a16="http://schemas.microsoft.com/office/drawing/2014/main" xmlns="" val="3001311089"/>
                    </a:ext>
                  </a:extLst>
                </a:gridCol>
              </a:tblGrid>
              <a:tr h="387255">
                <a:tc>
                  <a:txBody>
                    <a:bodyPr/>
                    <a:lstStyle/>
                    <a:p>
                      <a:pPr marL="0" marR="30480" algn="ctr">
                        <a:spcBef>
                          <a:spcPts val="0"/>
                        </a:spcBef>
                        <a:spcAft>
                          <a:spcPts val="1200"/>
                        </a:spcAft>
                      </a:pPr>
                      <a:r>
                        <a:rPr lang="vi-VN" sz="2500" b="1" dirty="0">
                          <a:solidFill>
                            <a:srgbClr val="FF0000"/>
                          </a:solidFill>
                          <a:effectLst/>
                          <a:latin typeface="Times New Roman" panose="02020603050405020304" pitchFamily="18" charset="0"/>
                          <a:cs typeface="Times New Roman" panose="02020603050405020304" pitchFamily="18" charset="0"/>
                        </a:rPr>
                        <a:t>Năm</a:t>
                      </a:r>
                      <a:endParaRPr lang="en-US" sz="2500" b="1" dirty="0">
                        <a:solidFill>
                          <a:srgbClr val="FF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1200"/>
                        </a:spcAft>
                      </a:pPr>
                      <a:r>
                        <a:rPr lang="vi-VN" sz="2500" b="1" dirty="0">
                          <a:solidFill>
                            <a:srgbClr val="FF0000"/>
                          </a:solidFill>
                          <a:effectLst/>
                          <a:latin typeface="Times New Roman" panose="02020603050405020304" pitchFamily="18" charset="0"/>
                          <a:cs typeface="Times New Roman" panose="02020603050405020304" pitchFamily="18" charset="0"/>
                        </a:rPr>
                        <a:t>Sự kiện </a:t>
                      </a:r>
                      <a:r>
                        <a:rPr lang="vi-VN" sz="2500" b="1" dirty="0" err="1">
                          <a:solidFill>
                            <a:srgbClr val="FF0000"/>
                          </a:solidFill>
                          <a:effectLst/>
                          <a:latin typeface="Times New Roman" panose="02020603050405020304" pitchFamily="18" charset="0"/>
                          <a:cs typeface="Times New Roman" panose="02020603050405020304" pitchFamily="18" charset="0"/>
                        </a:rPr>
                        <a:t>tóm</a:t>
                      </a:r>
                      <a:r>
                        <a:rPr lang="vi-VN" sz="2500" b="1" dirty="0">
                          <a:solidFill>
                            <a:srgbClr val="FF0000"/>
                          </a:solidFill>
                          <a:effectLst/>
                          <a:latin typeface="Times New Roman" panose="02020603050405020304" pitchFamily="18" charset="0"/>
                          <a:cs typeface="Times New Roman" panose="02020603050405020304" pitchFamily="18" charset="0"/>
                        </a:rPr>
                        <a:t> </a:t>
                      </a:r>
                      <a:r>
                        <a:rPr lang="vi-VN" sz="2500" b="1" dirty="0" err="1">
                          <a:solidFill>
                            <a:srgbClr val="FF0000"/>
                          </a:solidFill>
                          <a:effectLst/>
                          <a:latin typeface="Times New Roman" panose="02020603050405020304" pitchFamily="18" charset="0"/>
                          <a:cs typeface="Times New Roman" panose="02020603050405020304" pitchFamily="18" charset="0"/>
                        </a:rPr>
                        <a:t>tắt</a:t>
                      </a:r>
                      <a:endParaRPr lang="en-US" sz="2500" b="1" dirty="0">
                        <a:solidFill>
                          <a:srgbClr val="FF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58204117"/>
                  </a:ext>
                </a:extLst>
              </a:tr>
              <a:tr h="220276">
                <a:tc>
                  <a:txBody>
                    <a:bodyPr/>
                    <a:lstStyle/>
                    <a:p>
                      <a:pPr marL="0" marR="30480" algn="just">
                        <a:spcBef>
                          <a:spcPts val="0"/>
                        </a:spcBef>
                        <a:spcAft>
                          <a:spcPts val="1200"/>
                        </a:spcAft>
                      </a:pPr>
                      <a:r>
                        <a:rPr lang="vi-VN" sz="2500" dirty="0">
                          <a:effectLst/>
                          <a:latin typeface="Times New Roman" panose="02020603050405020304" pitchFamily="18" charset="0"/>
                          <a:cs typeface="Times New Roman" panose="02020603050405020304" pitchFamily="18" charset="0"/>
                        </a:rPr>
                        <a:t>1789</a:t>
                      </a:r>
                    </a:p>
                    <a:p>
                      <a:pPr marL="0" marR="30480" algn="just">
                        <a:spcBef>
                          <a:spcPts val="0"/>
                        </a:spcBef>
                        <a:spcAft>
                          <a:spcPts val="1200"/>
                        </a:spcAft>
                      </a:pPr>
                      <a:r>
                        <a:rPr lang="vi-VN" sz="2500" dirty="0">
                          <a:effectLst/>
                          <a:latin typeface="Times New Roman" panose="02020603050405020304" pitchFamily="18" charset="0"/>
                          <a:cs typeface="Times New Roman" panose="02020603050405020304" pitchFamily="18" charset="0"/>
                        </a:rPr>
                        <a:t>1792</a:t>
                      </a:r>
                      <a:endParaRPr lang="en-US" sz="25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just">
                        <a:spcBef>
                          <a:spcPts val="0"/>
                        </a:spcBef>
                        <a:spcAft>
                          <a:spcPts val="1200"/>
                        </a:spcAft>
                      </a:pPr>
                      <a:r>
                        <a:rPr lang="vi-VN" sz="2500" dirty="0" err="1">
                          <a:effectLst/>
                          <a:latin typeface="Times New Roman" panose="02020603050405020304" pitchFamily="18" charset="0"/>
                          <a:cs typeface="Times New Roman" panose="02020603050405020304" pitchFamily="18" charset="0"/>
                        </a:rPr>
                        <a:t>Cách</a:t>
                      </a:r>
                      <a:r>
                        <a:rPr lang="vi-VN" sz="2500" dirty="0">
                          <a:effectLst/>
                          <a:latin typeface="Times New Roman" panose="02020603050405020304" pitchFamily="18" charset="0"/>
                          <a:cs typeface="Times New Roman" panose="02020603050405020304" pitchFamily="18" charset="0"/>
                        </a:rPr>
                        <a:t> </a:t>
                      </a:r>
                      <a:r>
                        <a:rPr lang="vi-VN" sz="2500" dirty="0" err="1">
                          <a:effectLst/>
                          <a:latin typeface="Times New Roman" panose="02020603050405020304" pitchFamily="18" charset="0"/>
                          <a:cs typeface="Times New Roman" panose="02020603050405020304" pitchFamily="18" charset="0"/>
                        </a:rPr>
                        <a:t>mạng</a:t>
                      </a:r>
                      <a:r>
                        <a:rPr lang="vi-VN" sz="2500" dirty="0">
                          <a:effectLst/>
                          <a:latin typeface="Times New Roman" panose="02020603050405020304" pitchFamily="18" charset="0"/>
                          <a:cs typeface="Times New Roman" panose="02020603050405020304" pitchFamily="18" charset="0"/>
                        </a:rPr>
                        <a:t> </a:t>
                      </a:r>
                      <a:r>
                        <a:rPr lang="vi-VN" sz="2500" dirty="0" err="1">
                          <a:effectLst/>
                          <a:latin typeface="Times New Roman" panose="02020603050405020304" pitchFamily="18" charset="0"/>
                          <a:cs typeface="Times New Roman" panose="02020603050405020304" pitchFamily="18" charset="0"/>
                        </a:rPr>
                        <a:t>bùng</a:t>
                      </a:r>
                      <a:r>
                        <a:rPr lang="vi-VN" sz="2500" dirty="0">
                          <a:effectLst/>
                          <a:latin typeface="Times New Roman" panose="02020603050405020304" pitchFamily="18" charset="0"/>
                          <a:cs typeface="Times New Roman" panose="02020603050405020304" pitchFamily="18" charset="0"/>
                        </a:rPr>
                        <a:t> </a:t>
                      </a:r>
                      <a:r>
                        <a:rPr lang="vi-VN" sz="2500" dirty="0" err="1">
                          <a:effectLst/>
                          <a:latin typeface="Times New Roman" panose="02020603050405020304" pitchFamily="18" charset="0"/>
                          <a:cs typeface="Times New Roman" panose="02020603050405020304" pitchFamily="18" charset="0"/>
                        </a:rPr>
                        <a:t>nổ</a:t>
                      </a:r>
                      <a:endParaRPr lang="vi-VN" sz="2500" dirty="0">
                        <a:effectLst/>
                        <a:latin typeface="Times New Roman" panose="02020603050405020304" pitchFamily="18" charset="0"/>
                        <a:cs typeface="Times New Roman" panose="02020603050405020304" pitchFamily="18" charset="0"/>
                      </a:endParaRPr>
                    </a:p>
                    <a:p>
                      <a:pPr marL="0" marR="30480" algn="just">
                        <a:spcBef>
                          <a:spcPts val="0"/>
                        </a:spcBef>
                        <a:spcAft>
                          <a:spcPts val="1200"/>
                        </a:spcAft>
                      </a:pPr>
                      <a:r>
                        <a:rPr lang="vi-VN" sz="2500" dirty="0" err="1">
                          <a:effectLst/>
                          <a:latin typeface="Times New Roman" panose="02020603050405020304" pitchFamily="18" charset="0"/>
                          <a:cs typeface="Times New Roman" panose="02020603050405020304" pitchFamily="18" charset="0"/>
                        </a:rPr>
                        <a:t>Nền</a:t>
                      </a:r>
                      <a:r>
                        <a:rPr lang="vi-VN" sz="2500" dirty="0">
                          <a:effectLst/>
                          <a:latin typeface="Times New Roman" panose="02020603050405020304" pitchFamily="18" charset="0"/>
                          <a:cs typeface="Times New Roman" panose="02020603050405020304" pitchFamily="18" charset="0"/>
                        </a:rPr>
                        <a:t> cộng hoà đầu tiên của Pháp được </a:t>
                      </a:r>
                      <a:r>
                        <a:rPr lang="vi-VN" sz="2500" dirty="0" err="1">
                          <a:effectLst/>
                          <a:latin typeface="Times New Roman" panose="02020603050405020304" pitchFamily="18" charset="0"/>
                          <a:cs typeface="Times New Roman" panose="02020603050405020304" pitchFamily="18" charset="0"/>
                        </a:rPr>
                        <a:t>thành</a:t>
                      </a:r>
                      <a:r>
                        <a:rPr lang="vi-VN" sz="2500" dirty="0">
                          <a:effectLst/>
                          <a:latin typeface="Times New Roman" panose="02020603050405020304" pitchFamily="18" charset="0"/>
                          <a:cs typeface="Times New Roman" panose="02020603050405020304" pitchFamily="18" charset="0"/>
                        </a:rPr>
                        <a:t> </a:t>
                      </a:r>
                      <a:r>
                        <a:rPr lang="vi-VN" sz="2500" dirty="0" err="1">
                          <a:effectLst/>
                          <a:latin typeface="Times New Roman" panose="02020603050405020304" pitchFamily="18" charset="0"/>
                          <a:cs typeface="Times New Roman" panose="02020603050405020304" pitchFamily="18" charset="0"/>
                        </a:rPr>
                        <a:t>lập</a:t>
                      </a:r>
                      <a:endParaRPr lang="en-US" sz="25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744025489"/>
                  </a:ext>
                </a:extLst>
              </a:tr>
              <a:tr h="440552">
                <a:tc>
                  <a:txBody>
                    <a:bodyPr/>
                    <a:lstStyle/>
                    <a:p>
                      <a:pPr marL="0" marR="30480" algn="just">
                        <a:spcBef>
                          <a:spcPts val="0"/>
                        </a:spcBef>
                        <a:spcAft>
                          <a:spcPts val="1200"/>
                        </a:spcAft>
                      </a:pPr>
                      <a:r>
                        <a:rPr lang="vi-VN" sz="2500" dirty="0">
                          <a:effectLst/>
                          <a:latin typeface="Times New Roman" panose="02020603050405020304" pitchFamily="18" charset="0"/>
                          <a:cs typeface="Times New Roman" panose="02020603050405020304" pitchFamily="18" charset="0"/>
                        </a:rPr>
                        <a:t>1/1793</a:t>
                      </a:r>
                      <a:endParaRPr lang="en-US" sz="25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just">
                        <a:spcBef>
                          <a:spcPts val="0"/>
                        </a:spcBef>
                        <a:spcAft>
                          <a:spcPts val="1200"/>
                        </a:spcAft>
                      </a:pPr>
                      <a:r>
                        <a:rPr lang="vi-VN" sz="2500" dirty="0">
                          <a:effectLst/>
                          <a:latin typeface="Times New Roman" panose="02020603050405020304" pitchFamily="18" charset="0"/>
                          <a:cs typeface="Times New Roman" panose="02020603050405020304" pitchFamily="18" charset="0"/>
                        </a:rPr>
                        <a:t>Vua Lu-i XVI bị xử chém </a:t>
                      </a:r>
                      <a:endParaRPr lang="en-US" sz="25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18458188"/>
                  </a:ext>
                </a:extLst>
              </a:tr>
              <a:tr h="440552">
                <a:tc>
                  <a:txBody>
                    <a:bodyPr/>
                    <a:lstStyle/>
                    <a:p>
                      <a:pPr marL="0" marR="30480" algn="just">
                        <a:spcBef>
                          <a:spcPts val="0"/>
                        </a:spcBef>
                        <a:spcAft>
                          <a:spcPts val="1200"/>
                        </a:spcAft>
                      </a:pPr>
                      <a:r>
                        <a:rPr lang="vi-VN" sz="2500" dirty="0">
                          <a:effectLst/>
                          <a:latin typeface="Times New Roman" panose="02020603050405020304" pitchFamily="18" charset="0"/>
                          <a:cs typeface="Times New Roman" panose="02020603050405020304" pitchFamily="18" charset="0"/>
                        </a:rPr>
                        <a:t>6/1793</a:t>
                      </a:r>
                      <a:endParaRPr lang="en-US" sz="25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just">
                        <a:spcBef>
                          <a:spcPts val="0"/>
                        </a:spcBef>
                        <a:spcAft>
                          <a:spcPts val="1200"/>
                        </a:spcAft>
                      </a:pPr>
                      <a:r>
                        <a:rPr lang="vi-VN" sz="2500" dirty="0">
                          <a:effectLst/>
                          <a:latin typeface="Times New Roman" panose="02020603050405020304" pitchFamily="18" charset="0"/>
                          <a:cs typeface="Times New Roman" panose="02020603050405020304" pitchFamily="18" charset="0"/>
                        </a:rPr>
                        <a:t>Rô – be – spie lật đổ phai Gi – rông – đanh </a:t>
                      </a:r>
                      <a:endParaRPr lang="en-US" sz="25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92994210"/>
                  </a:ext>
                </a:extLst>
              </a:tr>
              <a:tr h="440552">
                <a:tc>
                  <a:txBody>
                    <a:bodyPr/>
                    <a:lstStyle/>
                    <a:p>
                      <a:pPr marL="0" marR="30480" algn="just">
                        <a:spcBef>
                          <a:spcPts val="0"/>
                        </a:spcBef>
                        <a:spcAft>
                          <a:spcPts val="1200"/>
                        </a:spcAft>
                      </a:pPr>
                      <a:r>
                        <a:rPr lang="vi-VN" sz="2500" dirty="0">
                          <a:effectLst/>
                          <a:latin typeface="Times New Roman" panose="02020603050405020304" pitchFamily="18" charset="0"/>
                          <a:cs typeface="Times New Roman" panose="02020603050405020304" pitchFamily="18" charset="0"/>
                        </a:rPr>
                        <a:t>6/1974</a:t>
                      </a:r>
                      <a:endParaRPr lang="en-US" sz="25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just">
                        <a:spcBef>
                          <a:spcPts val="0"/>
                        </a:spcBef>
                        <a:spcAft>
                          <a:spcPts val="1200"/>
                        </a:spcAft>
                      </a:pPr>
                      <a:r>
                        <a:rPr lang="vi-VN" sz="2500" dirty="0">
                          <a:effectLst/>
                          <a:latin typeface="Times New Roman" panose="02020603050405020304" pitchFamily="18" charset="0"/>
                          <a:cs typeface="Times New Roman" panose="02020603050405020304" pitchFamily="18" charset="0"/>
                        </a:rPr>
                        <a:t>Chiến thắng ngoại xâm (Anh và các nước PK châu Âu)</a:t>
                      </a:r>
                      <a:endParaRPr lang="en-US" sz="25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92553606"/>
                  </a:ext>
                </a:extLst>
              </a:tr>
              <a:tr h="440552">
                <a:tc>
                  <a:txBody>
                    <a:bodyPr/>
                    <a:lstStyle/>
                    <a:p>
                      <a:pPr marL="0" marR="30480" algn="just">
                        <a:spcBef>
                          <a:spcPts val="0"/>
                        </a:spcBef>
                        <a:spcAft>
                          <a:spcPts val="1200"/>
                        </a:spcAft>
                      </a:pPr>
                      <a:r>
                        <a:rPr lang="vi-VN" sz="2500" dirty="0">
                          <a:effectLst/>
                          <a:latin typeface="Times New Roman" panose="02020603050405020304" pitchFamily="18" charset="0"/>
                          <a:cs typeface="Times New Roman" panose="02020603050405020304" pitchFamily="18" charset="0"/>
                        </a:rPr>
                        <a:t>7/1974</a:t>
                      </a:r>
                      <a:endParaRPr lang="en-US" sz="25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just">
                        <a:spcBef>
                          <a:spcPts val="0"/>
                        </a:spcBef>
                        <a:spcAft>
                          <a:spcPts val="1200"/>
                        </a:spcAft>
                      </a:pPr>
                      <a:r>
                        <a:rPr lang="vi-VN" sz="2500" dirty="0">
                          <a:effectLst/>
                          <a:latin typeface="Times New Roman" panose="02020603050405020304" pitchFamily="18" charset="0"/>
                          <a:cs typeface="Times New Roman" panose="02020603050405020304" pitchFamily="18" charset="0"/>
                        </a:rPr>
                        <a:t>Cách mạng tư sản Pháp kết thúc</a:t>
                      </a:r>
                      <a:endParaRPr lang="en-US" sz="25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3999388"/>
                  </a:ext>
                </a:extLst>
              </a:tr>
            </a:tbl>
          </a:graphicData>
        </a:graphic>
      </p:graphicFrame>
    </p:spTree>
    <p:extLst>
      <p:ext uri="{BB962C8B-B14F-4D97-AF65-F5344CB8AC3E}">
        <p14:creationId xmlns:p14="http://schemas.microsoft.com/office/powerpoint/2010/main" val="2584442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434" name="Picture 2" descr="ANH17">
            <a:extLst>
              <a:ext uri="{FF2B5EF4-FFF2-40B4-BE49-F238E27FC236}">
                <a16:creationId xmlns:a16="http://schemas.microsoft.com/office/drawing/2014/main" xmlns="" id="{2CE76BFC-F7EE-4383-A3DF-BDBB2A959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5" name="Group 3">
            <a:extLst>
              <a:ext uri="{FF2B5EF4-FFF2-40B4-BE49-F238E27FC236}">
                <a16:creationId xmlns:a16="http://schemas.microsoft.com/office/drawing/2014/main" xmlns="" id="{E7BF6456-F81C-49A8-BC60-C7471D0E56F7}"/>
              </a:ext>
            </a:extLst>
          </p:cNvPr>
          <p:cNvGrpSpPr>
            <a:grpSpLocks/>
          </p:cNvGrpSpPr>
          <p:nvPr/>
        </p:nvGrpSpPr>
        <p:grpSpPr bwMode="auto">
          <a:xfrm>
            <a:off x="1752600" y="2133600"/>
            <a:ext cx="7848600" cy="1714500"/>
            <a:chOff x="288" y="3072"/>
            <a:chExt cx="4944" cy="1128"/>
          </a:xfrm>
        </p:grpSpPr>
        <p:pic>
          <p:nvPicPr>
            <p:cNvPr id="18440" name="Picture 4" descr="animatedFish">
              <a:extLst>
                <a:ext uri="{FF2B5EF4-FFF2-40B4-BE49-F238E27FC236}">
                  <a16:creationId xmlns:a16="http://schemas.microsoft.com/office/drawing/2014/main" xmlns="" id="{0DB5EC58-AB1B-4CD9-8362-7AE9FA61FD5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8" y="3408"/>
              <a:ext cx="1344"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5" descr="dolphin">
              <a:extLst>
                <a:ext uri="{FF2B5EF4-FFF2-40B4-BE49-F238E27FC236}">
                  <a16:creationId xmlns:a16="http://schemas.microsoft.com/office/drawing/2014/main" xmlns="" id="{1EEBDAE7-2269-4188-AE41-B69945E3CCE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76" y="3600"/>
              <a:ext cx="576"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6" descr="fishJunping">
              <a:extLst>
                <a:ext uri="{FF2B5EF4-FFF2-40B4-BE49-F238E27FC236}">
                  <a16:creationId xmlns:a16="http://schemas.microsoft.com/office/drawing/2014/main" xmlns="" id="{F7A3CF88-9644-4029-8958-DFCA9B63325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408" y="3072"/>
              <a:ext cx="1824" cy="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9" name="AutoShape 7">
            <a:extLst>
              <a:ext uri="{FF2B5EF4-FFF2-40B4-BE49-F238E27FC236}">
                <a16:creationId xmlns:a16="http://schemas.microsoft.com/office/drawing/2014/main" xmlns="" id="{1379642F-EFA9-4461-B445-3E8468306D30}"/>
              </a:ext>
            </a:extLst>
          </p:cNvPr>
          <p:cNvSpPr>
            <a:spLocks noChangeArrowheads="1"/>
          </p:cNvSpPr>
          <p:nvPr/>
        </p:nvSpPr>
        <p:spPr bwMode="auto">
          <a:xfrm rot="21068199">
            <a:off x="1246188" y="449263"/>
            <a:ext cx="9090025" cy="3771900"/>
          </a:xfrm>
          <a:prstGeom prst="wave">
            <a:avLst>
              <a:gd name="adj1" fmla="val 14083"/>
              <a:gd name="adj2" fmla="val -4968"/>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lgn="just">
              <a:defRPr/>
            </a:pPr>
            <a:endParaRPr lang="en-US" sz="2400" b="1" i="1" dirty="0">
              <a:solidFill>
                <a:srgbClr val="FFFF00"/>
              </a:solidFill>
              <a:latin typeface="Times New Roman" pitchFamily="18" charset="0"/>
              <a:cs typeface="Times New Roman" pitchFamily="18" charset="0"/>
            </a:endParaRPr>
          </a:p>
        </p:txBody>
      </p:sp>
      <p:pic>
        <p:nvPicPr>
          <p:cNvPr id="13321" name="Holiday.MP3">
            <a:hlinkClick r:id="" action="ppaction://media"/>
            <a:extLst>
              <a:ext uri="{FF2B5EF4-FFF2-40B4-BE49-F238E27FC236}">
                <a16:creationId xmlns:a16="http://schemas.microsoft.com/office/drawing/2014/main" xmlns="" id="{54BB44A1-4011-4171-930D-6A3557827311}"/>
              </a:ext>
            </a:extLst>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1905000" y="6400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8">
            <a:extLst>
              <a:ext uri="{FF2B5EF4-FFF2-40B4-BE49-F238E27FC236}">
                <a16:creationId xmlns:a16="http://schemas.microsoft.com/office/drawing/2014/main" xmlns="" id="{FCFA804E-1BBD-4241-ABF1-A6175F257D69}"/>
              </a:ext>
            </a:extLst>
          </p:cNvPr>
          <p:cNvSpPr>
            <a:spLocks noChangeArrowheads="1"/>
          </p:cNvSpPr>
          <p:nvPr/>
        </p:nvSpPr>
        <p:spPr bwMode="auto">
          <a:xfrm>
            <a:off x="3124200" y="1935163"/>
            <a:ext cx="6096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Học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bài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cũ</a:t>
            </a:r>
            <a:r>
              <a:rPr lang="en-US" altLang="en-US" sz="2400" b="1" dirty="0">
                <a:solidFill>
                  <a:srgbClr val="0000FF"/>
                </a:solidFill>
                <a:latin typeface="Times New Roman" panose="02020603050405020304" pitchFamily="18" charset="0"/>
              </a:rPr>
              <a:t> </a:t>
            </a:r>
          </a:p>
          <a:p>
            <a:pPr algn="just">
              <a:spcBef>
                <a:spcPct val="0"/>
              </a:spcBef>
              <a:buFontTx/>
              <a:buNone/>
            </a:pPr>
            <a:r>
              <a:rPr lang="en-US" altLang="en-US" sz="2400" b="1" dirty="0">
                <a:solidFill>
                  <a:srgbClr val="0000FF"/>
                </a:solidFill>
                <a:latin typeface="Times New Roman" panose="02020603050405020304" pitchFamily="18" charset="0"/>
              </a:rPr>
              <a:t>- </a:t>
            </a:r>
            <a:r>
              <a:rPr lang="vi-VN" altLang="en-US" sz="2400" b="1" dirty="0">
                <a:solidFill>
                  <a:srgbClr val="0000FF"/>
                </a:solidFill>
                <a:latin typeface="Times New Roman" panose="02020603050405020304" pitchFamily="18" charset="0"/>
              </a:rPr>
              <a:t>Xem trư</a:t>
            </a:r>
            <a:r>
              <a:rPr lang="en-US" altLang="en-US" sz="2400" b="1" dirty="0">
                <a:solidFill>
                  <a:srgbClr val="0000FF"/>
                </a:solidFill>
                <a:latin typeface="Times New Roman" panose="02020603050405020304" pitchFamily="18" charset="0"/>
              </a:rPr>
              <a:t>ớ</a:t>
            </a:r>
            <a:r>
              <a:rPr lang="vi-VN" altLang="en-US" sz="2400" b="1" dirty="0">
                <a:solidFill>
                  <a:srgbClr val="0000FF"/>
                </a:solidFill>
                <a:latin typeface="Times New Roman" panose="02020603050405020304" pitchFamily="18" charset="0"/>
              </a:rPr>
              <a:t>c bài </a:t>
            </a:r>
            <a:r>
              <a:rPr lang="en-US" altLang="en-US" sz="2400" b="1" dirty="0">
                <a:solidFill>
                  <a:srgbClr val="0000FF"/>
                </a:solidFill>
                <a:latin typeface="Times New Roman" panose="02020603050405020304" pitchFamily="18" charset="0"/>
              </a:rPr>
              <a:t>3</a:t>
            </a:r>
            <a:r>
              <a:rPr lang="vi-VN" altLang="en-US" sz="2400" b="1" dirty="0">
                <a:solidFill>
                  <a:srgbClr val="0000FF"/>
                </a:solidFill>
                <a:latin typeface="Times New Roman" panose="02020603050405020304" pitchFamily="18" charset="0"/>
              </a:rPr>
              <a:t> tr</a:t>
            </a:r>
            <a:r>
              <a:rPr lang="en-US" altLang="en-US" sz="2400" b="1" dirty="0">
                <a:solidFill>
                  <a:srgbClr val="0000FF"/>
                </a:solidFill>
                <a:latin typeface="Times New Roman" panose="02020603050405020304" pitchFamily="18" charset="0"/>
              </a:rPr>
              <a:t>ả</a:t>
            </a:r>
            <a:r>
              <a:rPr lang="vi-VN" altLang="en-US" sz="2400" b="1" dirty="0">
                <a:solidFill>
                  <a:srgbClr val="0000FF"/>
                </a:solidFill>
                <a:latin typeface="Times New Roman" panose="02020603050405020304" pitchFamily="18" charset="0"/>
              </a:rPr>
              <a:t> l</a:t>
            </a:r>
            <a:r>
              <a:rPr lang="en-US" altLang="en-US" sz="2400" b="1" dirty="0">
                <a:solidFill>
                  <a:srgbClr val="0000FF"/>
                </a:solidFill>
                <a:latin typeface="Times New Roman" panose="02020603050405020304" pitchFamily="18" charset="0"/>
              </a:rPr>
              <a:t>ờ</a:t>
            </a:r>
            <a:r>
              <a:rPr lang="vi-VN" altLang="en-US" sz="2400" b="1" dirty="0">
                <a:solidFill>
                  <a:srgbClr val="0000FF"/>
                </a:solidFill>
                <a:latin typeface="Times New Roman" panose="02020603050405020304" pitchFamily="18" charset="0"/>
              </a:rPr>
              <a:t>i</a:t>
            </a:r>
            <a:r>
              <a:rPr lang="en-US" altLang="en-US" sz="2400" b="1" dirty="0">
                <a:solidFill>
                  <a:srgbClr val="0000FF"/>
                </a:solidFill>
                <a:latin typeface="Times New Roman" panose="02020603050405020304" pitchFamily="18" charset="0"/>
              </a:rPr>
              <a:t> </a:t>
            </a:r>
            <a:r>
              <a:rPr lang="vi-VN" altLang="en-US" sz="2400" b="1" dirty="0">
                <a:solidFill>
                  <a:srgbClr val="0000FF"/>
                </a:solidFill>
                <a:latin typeface="Times New Roman" panose="02020603050405020304" pitchFamily="18" charset="0"/>
              </a:rPr>
              <a:t>c</a:t>
            </a:r>
            <a:r>
              <a:rPr lang="en-US" altLang="en-US" sz="2400" b="1" dirty="0" err="1">
                <a:solidFill>
                  <a:srgbClr val="0000FF"/>
                </a:solidFill>
                <a:latin typeface="Times New Roman" panose="02020603050405020304" pitchFamily="18" charset="0"/>
              </a:rPr>
              <a:t>âu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hỏi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cuối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bài</a:t>
            </a:r>
            <a:r>
              <a:rPr lang="en-US" altLang="en-US" sz="2400" b="1" dirty="0">
                <a:solidFill>
                  <a:srgbClr val="0000FF"/>
                </a:solidFill>
                <a:latin typeface="Times New Roman" panose="02020603050405020304" pitchFamily="18" charset="0"/>
              </a:rPr>
              <a:t>: CHỦ NGHĨA T</a:t>
            </a:r>
            <a:r>
              <a:rPr lang="vi-VN" altLang="en-US" sz="2400" b="1" dirty="0">
                <a:solidFill>
                  <a:srgbClr val="0000FF"/>
                </a:solidFill>
                <a:latin typeface="Times New Roman" panose="02020603050405020304" pitchFamily="18" charset="0"/>
              </a:rPr>
              <a:t>Ư</a:t>
            </a:r>
            <a:r>
              <a:rPr lang="en-US" altLang="en-US" sz="2400" b="1" dirty="0">
                <a:solidFill>
                  <a:srgbClr val="0000FF"/>
                </a:solidFill>
                <a:latin typeface="Times New Roman" panose="02020603050405020304" pitchFamily="18" charset="0"/>
              </a:rPr>
              <a:t> BẢN Đ</a:t>
            </a:r>
            <a:r>
              <a:rPr lang="vi-VN" altLang="en-US" sz="2400" b="1" dirty="0">
                <a:solidFill>
                  <a:srgbClr val="0000FF"/>
                </a:solidFill>
                <a:latin typeface="Times New Roman" panose="02020603050405020304" pitchFamily="18" charset="0"/>
              </a:rPr>
              <a:t>Ư</a:t>
            </a:r>
            <a:r>
              <a:rPr lang="en-US" altLang="en-US" sz="2400" b="1" dirty="0">
                <a:solidFill>
                  <a:srgbClr val="0000FF"/>
                </a:solidFill>
                <a:latin typeface="Times New Roman" panose="02020603050405020304" pitchFamily="18" charset="0"/>
              </a:rPr>
              <a:t>ỢC XÁC LẬP TRÊN PHẠM VI THẾ GIỚI</a:t>
            </a:r>
          </a:p>
        </p:txBody>
      </p:sp>
      <p:sp>
        <p:nvSpPr>
          <p:cNvPr id="10" name="WordArt 7" descr="Paper bag">
            <a:extLst>
              <a:ext uri="{FF2B5EF4-FFF2-40B4-BE49-F238E27FC236}">
                <a16:creationId xmlns:a16="http://schemas.microsoft.com/office/drawing/2014/main" xmlns="" id="{63C969F2-8521-4644-B124-3DEB36F1C851}"/>
              </a:ext>
            </a:extLst>
          </p:cNvPr>
          <p:cNvSpPr>
            <a:spLocks noChangeArrowheads="1" noChangeShapeType="1" noTextEdit="1"/>
          </p:cNvSpPr>
          <p:nvPr/>
        </p:nvSpPr>
        <p:spPr bwMode="auto">
          <a:xfrm>
            <a:off x="3543300" y="1066800"/>
            <a:ext cx="4495800" cy="866775"/>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FF0000"/>
                </a:solidFill>
                <a:effectLst>
                  <a:outerShdw dist="563972" dir="14049741" sx="125000" sy="125000" algn="tl" rotWithShape="0">
                    <a:srgbClr val="C7DFD3">
                      <a:alpha val="79999"/>
                    </a:srgbClr>
                  </a:outerShdw>
                </a:effectLst>
                <a:cs typeface="Times New Roman" panose="02020603050405020304" pitchFamily="18" charset="0"/>
              </a:rPr>
              <a:t>Dặn dò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repeatCount="indefinite" fill="hold" grpId="0" nodeType="withEffect">
                                  <p:stCondLst>
                                    <p:cond delay="0"/>
                                  </p:stCondLst>
                                  <p:childTnLst>
                                    <p:set>
                                      <p:cBhvr>
                                        <p:cTn id="6" dur="1" fill="hold">
                                          <p:stCondLst>
                                            <p:cond delay="0"/>
                                          </p:stCondLst>
                                        </p:cTn>
                                        <p:tgtEl>
                                          <p:spTgt spid="13319"/>
                                        </p:tgtEl>
                                        <p:attrNameLst>
                                          <p:attrName>style.visibility</p:attrName>
                                        </p:attrNameLst>
                                      </p:cBhvr>
                                      <p:to>
                                        <p:strVal val="visible"/>
                                      </p:to>
                                    </p:set>
                                    <p:animEffect transition="in" filter="wheel(4)">
                                      <p:cBhvr>
                                        <p:cTn id="7" dur="3000"/>
                                        <p:tgtEl>
                                          <p:spTgt spid="13319"/>
                                        </p:tgtEl>
                                      </p:cBhvr>
                                    </p:animEffect>
                                  </p:childTnLst>
                                </p:cTn>
                              </p:par>
                            </p:childTnLst>
                          </p:cTn>
                        </p:par>
                        <p:par>
                          <p:cTn id="8" fill="hold" nodeType="afterGroup">
                            <p:stCondLst>
                              <p:cond delay="3000"/>
                            </p:stCondLst>
                            <p:childTnLst>
                              <p:par>
                                <p:cTn id="9" presetID="1" presetClass="mediacall" presetSubtype="0" fill="hold" nodeType="afterEffect">
                                  <p:stCondLst>
                                    <p:cond delay="0"/>
                                  </p:stCondLst>
                                  <p:childTnLst>
                                    <p:cmd type="call" cmd="playFrom(0.0)">
                                      <p:cBhvr>
                                        <p:cTn id="10" dur="201960" fill="hold"/>
                                        <p:tgtEl>
                                          <p:spTgt spid="13321"/>
                                        </p:tgtEl>
                                      </p:cBhvr>
                                    </p:cmd>
                                  </p:childTnLst>
                                </p:cTn>
                              </p:par>
                            </p:childTnLst>
                          </p:cTn>
                        </p:par>
                      </p:childTnLst>
                    </p:cTn>
                  </p:par>
                  <p:par>
                    <p:cTn id="11" fill="hold" nodeType="clickPar">
                      <p:stCondLst>
                        <p:cond delay="indefinite"/>
                      </p:stCondLst>
                      <p:childTnLst>
                        <p:par>
                          <p:cTn id="12" fill="hold" nodeType="withGroup">
                            <p:stCondLst>
                              <p:cond delay="0"/>
                            </p:stCondLst>
                            <p:childTnLst>
                              <p:par>
                                <p:cTn id="13" presetID="5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70" decel="100000"/>
                                        <p:tgtEl>
                                          <p:spTgt spid="10"/>
                                        </p:tgtEl>
                                      </p:cBhvr>
                                    </p:animEffect>
                                    <p:animScale>
                                      <p:cBhvr>
                                        <p:cTn id="16" dur="770" decel="100000"/>
                                        <p:tgtEl>
                                          <p:spTgt spid="10"/>
                                        </p:tgtEl>
                                      </p:cBhvr>
                                      <p:from x="10000" y="10000"/>
                                      <p:to x="200000" y="450000"/>
                                    </p:animScale>
                                    <p:animScale>
                                      <p:cBhvr>
                                        <p:cTn id="17" dur="1230" accel="100000" fill="hold">
                                          <p:stCondLst>
                                            <p:cond delay="770"/>
                                          </p:stCondLst>
                                        </p:cTn>
                                        <p:tgtEl>
                                          <p:spTgt spid="10"/>
                                        </p:tgtEl>
                                      </p:cBhvr>
                                      <p:from x="200000" y="450000"/>
                                      <p:to x="100000" y="100000"/>
                                    </p:animScale>
                                    <p:set>
                                      <p:cBhvr>
                                        <p:cTn id="18" dur="770" fill="hold"/>
                                        <p:tgtEl>
                                          <p:spTgt spid="10"/>
                                        </p:tgtEl>
                                        <p:attrNameLst>
                                          <p:attrName>ppt_x</p:attrName>
                                        </p:attrNameLst>
                                      </p:cBhvr>
                                      <p:to>
                                        <p:strVal val="(0.5)"/>
                                      </p:to>
                                    </p:set>
                                    <p:anim from="(0.5)" to="(#ppt_x)" calcmode="lin" valueType="num">
                                      <p:cBhvr>
                                        <p:cTn id="19" dur="1230" accel="100000" fill="hold">
                                          <p:stCondLst>
                                            <p:cond delay="770"/>
                                          </p:stCondLst>
                                        </p:cTn>
                                        <p:tgtEl>
                                          <p:spTgt spid="10"/>
                                        </p:tgtEl>
                                        <p:attrNameLst>
                                          <p:attrName>ppt_x</p:attrName>
                                        </p:attrNameLst>
                                      </p:cBhvr>
                                    </p:anim>
                                    <p:set>
                                      <p:cBhvr>
                                        <p:cTn id="20" dur="770" fill="hold"/>
                                        <p:tgtEl>
                                          <p:spTgt spid="10"/>
                                        </p:tgtEl>
                                        <p:attrNameLst>
                                          <p:attrName>ppt_y</p:attrName>
                                        </p:attrNameLst>
                                      </p:cBhvr>
                                      <p:to>
                                        <p:strVal val="(#ppt_y+0.4)"/>
                                      </p:to>
                                    </p:set>
                                    <p:anim from="(#ppt_y+0.4)" to="(#ppt_y)" calcmode="lin" valueType="num">
                                      <p:cBhvr>
                                        <p:cTn id="21" dur="1230" accel="100000" fill="hold">
                                          <p:stCondLst>
                                            <p:cond delay="770"/>
                                          </p:stCondLst>
                                        </p:cTn>
                                        <p:tgtEl>
                                          <p:spTgt spid="10"/>
                                        </p:tgtEl>
                                        <p:attrNameLst>
                                          <p:attrName>ppt_y</p:attrName>
                                        </p:attrNameLst>
                                      </p:cBhvr>
                                    </p:anim>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13321"/>
                </p:tgtEl>
              </p:cMediaNode>
            </p:audio>
          </p:childTnLst>
        </p:cTn>
      </p:par>
    </p:tnLst>
    <p:bldLst>
      <p:bldP spid="133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a:extLst>
              <a:ext uri="{FF2B5EF4-FFF2-40B4-BE49-F238E27FC236}">
                <a16:creationId xmlns:a16="http://schemas.microsoft.com/office/drawing/2014/main" xmlns="" id="{2ED8EC11-118D-417A-9397-567F628FAD54}"/>
              </a:ext>
            </a:extLst>
          </p:cNvPr>
          <p:cNvSpPr txBox="1">
            <a:spLocks noChangeArrowheads="1"/>
          </p:cNvSpPr>
          <p:nvPr/>
        </p:nvSpPr>
        <p:spPr bwMode="auto">
          <a:xfrm>
            <a:off x="2514600" y="6400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 typeface="Arial" panose="020B0604020202020204" pitchFamily="34" charset="0"/>
              <a:buNone/>
            </a:pPr>
            <a:r>
              <a:rPr lang="en-US" altLang="en-US" sz="1800" b="0">
                <a:latin typeface="Times New Roman" panose="02020603050405020304" pitchFamily="18" charset="0"/>
              </a:rPr>
              <a:t> </a:t>
            </a:r>
            <a:endParaRPr lang="en-US" altLang="en-US" sz="1800" b="0">
              <a:solidFill>
                <a:srgbClr val="2F21DF"/>
              </a:solidFill>
              <a:latin typeface="Times New Roman" panose="02020603050405020304" pitchFamily="18" charset="0"/>
            </a:endParaRPr>
          </a:p>
        </p:txBody>
      </p:sp>
      <p:sp>
        <p:nvSpPr>
          <p:cNvPr id="2" name="TextBox 1">
            <a:extLst>
              <a:ext uri="{FF2B5EF4-FFF2-40B4-BE49-F238E27FC236}">
                <a16:creationId xmlns:a16="http://schemas.microsoft.com/office/drawing/2014/main" xmlns="" id="{2D8F2248-34F9-40D8-82D3-103CD458EAFA}"/>
              </a:ext>
            </a:extLst>
          </p:cNvPr>
          <p:cNvSpPr txBox="1">
            <a:spLocks noChangeArrowheads="1"/>
          </p:cNvSpPr>
          <p:nvPr/>
        </p:nvSpPr>
        <p:spPr bwMode="auto">
          <a:xfrm>
            <a:off x="980178" y="3667760"/>
            <a:ext cx="522987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endParaRPr lang="en-US" altLang="en-US" sz="2800" dirty="0">
              <a:latin typeface="Times New Roman" panose="02020603050405020304" pitchFamily="18" charset="0"/>
            </a:endParaRPr>
          </a:p>
          <a:p>
            <a:pPr algn="just" eaLnBrk="1" hangingPunct="1">
              <a:spcBef>
                <a:spcPct val="0"/>
              </a:spcBef>
              <a:buFont typeface="Arial" panose="020B0604020202020204" pitchFamily="34" charset="0"/>
              <a:buNone/>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Công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nghiệp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phát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triển</a:t>
            </a:r>
            <a:r>
              <a:rPr lang="en-US" altLang="en-US" sz="2800" dirty="0">
                <a:latin typeface="Times New Roman" panose="02020603050405020304" pitchFamily="18" charset="0"/>
              </a:rPr>
              <a:t>(</a:t>
            </a:r>
            <a:r>
              <a:rPr lang="en-US" altLang="en-US" sz="2800" dirty="0" err="1">
                <a:latin typeface="Times New Roman" panose="02020603050405020304" pitchFamily="18" charset="0"/>
              </a:rPr>
              <a:t>dệt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luyện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kim</a:t>
            </a:r>
            <a:r>
              <a:rPr lang="en-US" altLang="en-US" sz="28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xmlns="" id="{01DE9508-5180-4139-9134-65636638F57C}"/>
              </a:ext>
            </a:extLst>
          </p:cNvPr>
          <p:cNvSpPr txBox="1">
            <a:spLocks noChangeArrowheads="1"/>
          </p:cNvSpPr>
          <p:nvPr/>
        </p:nvSpPr>
        <p:spPr bwMode="auto">
          <a:xfrm>
            <a:off x="1524000" y="5798746"/>
            <a:ext cx="96878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09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en-US" altLang="en-US" sz="2800" dirty="0" err="1">
                <a:solidFill>
                  <a:srgbClr val="0000CC"/>
                </a:solidFill>
                <a:latin typeface="Times New Roman" panose="02020603050405020304" pitchFamily="18" charset="0"/>
              </a:rPr>
              <a:t>Tuy</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nhiên</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công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thương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nghiệp</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bị</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chế</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độ</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phong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kiến</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kìm</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hãm</a:t>
            </a:r>
            <a:r>
              <a:rPr lang="en-US" altLang="en-US" sz="2800" dirty="0">
                <a:solidFill>
                  <a:srgbClr val="0000CC"/>
                </a:solidFill>
                <a:latin typeface="Times New Roman" panose="02020603050405020304" pitchFamily="18" charset="0"/>
              </a:rPr>
              <a:t>.</a:t>
            </a:r>
            <a:endParaRPr lang="en-US" altLang="en-US" sz="2800" dirty="0">
              <a:solidFill>
                <a:srgbClr val="0000CC"/>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327FAB6C-E8E5-4C33-B697-A57E94676AB3}"/>
              </a:ext>
            </a:extLst>
          </p:cNvPr>
          <p:cNvSpPr txBox="1">
            <a:spLocks noChangeArrowheads="1"/>
          </p:cNvSpPr>
          <p:nvPr/>
        </p:nvSpPr>
        <p:spPr bwMode="auto">
          <a:xfrm>
            <a:off x="1100072" y="5097937"/>
            <a:ext cx="52120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Thương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nghiệp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phát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triển</a:t>
            </a:r>
            <a:r>
              <a:rPr lang="en-US" altLang="en-US" sz="2800" dirty="0">
                <a:latin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sp>
        <p:nvSpPr>
          <p:cNvPr id="11" name="TextBox 6">
            <a:extLst>
              <a:ext uri="{FF2B5EF4-FFF2-40B4-BE49-F238E27FC236}">
                <a16:creationId xmlns:a16="http://schemas.microsoft.com/office/drawing/2014/main" xmlns="" id="{94F9E506-0D46-43A7-91EE-A0DAFC929AAD}"/>
              </a:ext>
            </a:extLst>
          </p:cNvPr>
          <p:cNvSpPr txBox="1">
            <a:spLocks noChangeArrowheads="1"/>
          </p:cNvSpPr>
          <p:nvPr/>
        </p:nvSpPr>
        <p:spPr bwMode="auto">
          <a:xfrm>
            <a:off x="894080" y="2274841"/>
            <a:ext cx="42065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en-US" altLang="en-US" sz="2800" dirty="0">
                <a:solidFill>
                  <a:srgbClr val="0000CC"/>
                </a:solidFill>
                <a:latin typeface="Times New Roman" panose="02020603050405020304" pitchFamily="18" charset="0"/>
              </a:rPr>
              <a:t>1. </a:t>
            </a:r>
            <a:r>
              <a:rPr lang="en-US" altLang="en-US" sz="2800" dirty="0" err="1">
                <a:solidFill>
                  <a:srgbClr val="0000CC"/>
                </a:solidFill>
                <a:latin typeface="Times New Roman" panose="02020603050405020304" pitchFamily="18" charset="0"/>
              </a:rPr>
              <a:t>Tình</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hình</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kinh</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tế</a:t>
            </a:r>
            <a:endParaRPr lang="en-US" altLang="en-US" sz="2800" i="1" dirty="0">
              <a:solidFill>
                <a:srgbClr val="0000CC"/>
              </a:solidFill>
              <a:latin typeface="Times New Roman" panose="02020603050405020304" pitchFamily="18" charset="0"/>
              <a:cs typeface="Times New Roman" panose="02020603050405020304" pitchFamily="18" charset="0"/>
            </a:endParaRPr>
          </a:p>
        </p:txBody>
      </p:sp>
      <p:sp>
        <p:nvSpPr>
          <p:cNvPr id="12296" name="Line 11">
            <a:extLst>
              <a:ext uri="{FF2B5EF4-FFF2-40B4-BE49-F238E27FC236}">
                <a16:creationId xmlns:a16="http://schemas.microsoft.com/office/drawing/2014/main" xmlns="" id="{DAA65F89-6372-4CE4-A371-5FE9B849A8D6}"/>
              </a:ext>
            </a:extLst>
          </p:cNvPr>
          <p:cNvSpPr>
            <a:spLocks noChangeShapeType="1"/>
          </p:cNvSpPr>
          <p:nvPr/>
        </p:nvSpPr>
        <p:spPr bwMode="auto">
          <a:xfrm flipH="1">
            <a:off x="6217993" y="1824038"/>
            <a:ext cx="14085" cy="41923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Mũi tên: Phải 13">
            <a:extLst>
              <a:ext uri="{FF2B5EF4-FFF2-40B4-BE49-F238E27FC236}">
                <a16:creationId xmlns:a16="http://schemas.microsoft.com/office/drawing/2014/main" xmlns="" id="{CA34400C-4A29-4B1E-91DE-C7AB1E0BFBF9}"/>
              </a:ext>
            </a:extLst>
          </p:cNvPr>
          <p:cNvSpPr/>
          <p:nvPr/>
        </p:nvSpPr>
        <p:spPr>
          <a:xfrm>
            <a:off x="980178" y="5813165"/>
            <a:ext cx="474662" cy="406400"/>
          </a:xfrm>
          <a:prstGeom prst="rightArrow">
            <a:avLst/>
          </a:prstGeom>
          <a:solidFill>
            <a:srgbClr val="FF0000"/>
          </a:solidFill>
        </p:spPr>
        <p:style>
          <a:lnRef idx="2">
            <a:schemeClr val="accent2"/>
          </a:lnRef>
          <a:fillRef idx="1">
            <a:schemeClr val="lt1"/>
          </a:fillRef>
          <a:effectRef idx="0">
            <a:schemeClr val="accent2"/>
          </a:effectRef>
          <a:fontRef idx="minor">
            <a:schemeClr val="dk1"/>
          </a:fontRef>
        </p:style>
        <p:txBody>
          <a:bodyPr anchor="ctr"/>
          <a:lstStyle/>
          <a:p>
            <a:pPr algn="ctr">
              <a:buFont typeface="Arial" panose="020B0604020202020204" pitchFamily="34" charset="0"/>
              <a:buNone/>
              <a:defRPr/>
            </a:pPr>
            <a:endParaRPr lang="en-US" altLang="zh-CN">
              <a:solidFill>
                <a:srgbClr val="000000"/>
              </a:solidFill>
            </a:endParaRPr>
          </a:p>
        </p:txBody>
      </p:sp>
      <p:sp>
        <p:nvSpPr>
          <p:cNvPr id="12" name="TextBox 2">
            <a:extLst>
              <a:ext uri="{FF2B5EF4-FFF2-40B4-BE49-F238E27FC236}">
                <a16:creationId xmlns:a16="http://schemas.microsoft.com/office/drawing/2014/main" xmlns="" id="{1362895A-A179-4516-97D9-BDFD5A432F23}"/>
              </a:ext>
            </a:extLst>
          </p:cNvPr>
          <p:cNvSpPr txBox="1">
            <a:spLocks noChangeArrowheads="1"/>
          </p:cNvSpPr>
          <p:nvPr/>
        </p:nvSpPr>
        <p:spPr bwMode="auto">
          <a:xfrm>
            <a:off x="6788495" y="2013231"/>
            <a:ext cx="503382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09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en-GB" altLang="en-US" b="1" i="1" dirty="0" err="1">
                <a:solidFill>
                  <a:srgbClr val="FF0000"/>
                </a:solidFill>
                <a:latin typeface="Times New Roman" panose="02020603050405020304" pitchFamily="18" charset="0"/>
              </a:rPr>
              <a:t>Em</a:t>
            </a:r>
            <a:r>
              <a:rPr lang="en-GB" altLang="en-US" b="1" i="1" dirty="0">
                <a:solidFill>
                  <a:srgbClr val="FF0000"/>
                </a:solidFill>
                <a:latin typeface="Times New Roman" panose="02020603050405020304" pitchFamily="18" charset="0"/>
              </a:rPr>
              <a:t> </a:t>
            </a:r>
            <a:r>
              <a:rPr lang="en-GB" altLang="en-US" b="1" i="1" dirty="0" err="1">
                <a:solidFill>
                  <a:srgbClr val="FF0000"/>
                </a:solidFill>
                <a:latin typeface="Times New Roman" panose="02020603050405020304" pitchFamily="18" charset="0"/>
              </a:rPr>
              <a:t>hãy</a:t>
            </a:r>
            <a:r>
              <a:rPr lang="en-GB" altLang="en-US" b="1" i="1" dirty="0">
                <a:solidFill>
                  <a:srgbClr val="FF0000"/>
                </a:solidFill>
                <a:latin typeface="Times New Roman" panose="02020603050405020304" pitchFamily="18" charset="0"/>
              </a:rPr>
              <a:t> </a:t>
            </a:r>
            <a:r>
              <a:rPr lang="en-GB" altLang="en-US" b="1" i="1" dirty="0" err="1">
                <a:solidFill>
                  <a:srgbClr val="FF0000"/>
                </a:solidFill>
                <a:latin typeface="Times New Roman" panose="02020603050405020304" pitchFamily="18" charset="0"/>
              </a:rPr>
              <a:t>cho</a:t>
            </a:r>
            <a:r>
              <a:rPr lang="en-GB" altLang="en-US" b="1" i="1" dirty="0">
                <a:solidFill>
                  <a:srgbClr val="FF0000"/>
                </a:solidFill>
                <a:latin typeface="Times New Roman" panose="02020603050405020304" pitchFamily="18" charset="0"/>
              </a:rPr>
              <a:t> </a:t>
            </a:r>
            <a:r>
              <a:rPr lang="en-GB" altLang="en-US" b="1" i="1" dirty="0" err="1">
                <a:solidFill>
                  <a:srgbClr val="FF0000"/>
                </a:solidFill>
                <a:latin typeface="Times New Roman" panose="02020603050405020304" pitchFamily="18" charset="0"/>
              </a:rPr>
              <a:t>biết</a:t>
            </a:r>
            <a:r>
              <a:rPr lang="en-GB" altLang="en-US" b="1" i="1" dirty="0">
                <a:solidFill>
                  <a:srgbClr val="FF0000"/>
                </a:solidFill>
                <a:latin typeface="Times New Roman" panose="02020603050405020304" pitchFamily="18" charset="0"/>
              </a:rPr>
              <a:t> </a:t>
            </a:r>
            <a:r>
              <a:rPr lang="en-GB" altLang="en-US" b="1" i="1" dirty="0" err="1">
                <a:solidFill>
                  <a:srgbClr val="FF0000"/>
                </a:solidFill>
                <a:latin typeface="Times New Roman" panose="02020603050405020304" pitchFamily="18" charset="0"/>
              </a:rPr>
              <a:t>tình</a:t>
            </a:r>
            <a:r>
              <a:rPr lang="en-GB" altLang="en-US" b="1" i="1" dirty="0">
                <a:solidFill>
                  <a:srgbClr val="FF0000"/>
                </a:solidFill>
                <a:latin typeface="Times New Roman" panose="02020603050405020304" pitchFamily="18" charset="0"/>
              </a:rPr>
              <a:t> </a:t>
            </a:r>
            <a:r>
              <a:rPr lang="en-GB" altLang="en-US" b="1" i="1" dirty="0" err="1">
                <a:solidFill>
                  <a:srgbClr val="FF0000"/>
                </a:solidFill>
                <a:latin typeface="Times New Roman" panose="02020603050405020304" pitchFamily="18" charset="0"/>
              </a:rPr>
              <a:t>hình</a:t>
            </a:r>
            <a:r>
              <a:rPr lang="en-GB" altLang="en-US" b="1" i="1" dirty="0">
                <a:solidFill>
                  <a:srgbClr val="FF0000"/>
                </a:solidFill>
                <a:latin typeface="Times New Roman" panose="02020603050405020304" pitchFamily="18" charset="0"/>
              </a:rPr>
              <a:t> </a:t>
            </a:r>
          </a:p>
          <a:p>
            <a:pPr algn="just" eaLnBrk="1" hangingPunct="1">
              <a:spcBef>
                <a:spcPct val="0"/>
              </a:spcBef>
              <a:buFont typeface="Arial" panose="020B0604020202020204" pitchFamily="34" charset="0"/>
              <a:buNone/>
            </a:pPr>
            <a:r>
              <a:rPr lang="en-GB" altLang="en-US" b="1" i="1" dirty="0" err="1">
                <a:solidFill>
                  <a:srgbClr val="FF0000"/>
                </a:solidFill>
                <a:latin typeface="Times New Roman" panose="02020603050405020304" pitchFamily="18" charset="0"/>
              </a:rPr>
              <a:t>kinh</a:t>
            </a:r>
            <a:r>
              <a:rPr lang="en-GB" altLang="en-US" b="1" i="1" dirty="0">
                <a:solidFill>
                  <a:srgbClr val="FF0000"/>
                </a:solidFill>
                <a:latin typeface="Times New Roman" panose="02020603050405020304" pitchFamily="18" charset="0"/>
              </a:rPr>
              <a:t> </a:t>
            </a:r>
            <a:r>
              <a:rPr lang="en-GB" altLang="en-US" b="1" i="1" dirty="0" err="1">
                <a:solidFill>
                  <a:srgbClr val="FF0000"/>
                </a:solidFill>
                <a:latin typeface="Times New Roman" panose="02020603050405020304" pitchFamily="18" charset="0"/>
              </a:rPr>
              <a:t>tê</a:t>
            </a:r>
            <a:r>
              <a:rPr lang="en-GB" altLang="en-US" b="1" i="1" dirty="0">
                <a:solidFill>
                  <a:srgbClr val="FF0000"/>
                </a:solidFill>
                <a:latin typeface="Times New Roman" panose="02020603050405020304" pitchFamily="18" charset="0"/>
              </a:rPr>
              <a:t>́ </a:t>
            </a:r>
            <a:r>
              <a:rPr lang="en-GB" altLang="en-US" b="1" i="1" dirty="0" err="1">
                <a:solidFill>
                  <a:srgbClr val="FF0000"/>
                </a:solidFill>
                <a:latin typeface="Times New Roman" panose="02020603050405020304" pitchFamily="18" charset="0"/>
              </a:rPr>
              <a:t>nước</a:t>
            </a:r>
            <a:r>
              <a:rPr lang="en-GB" altLang="en-US" b="1" i="1" dirty="0">
                <a:solidFill>
                  <a:srgbClr val="FF0000"/>
                </a:solidFill>
                <a:latin typeface="Times New Roman" panose="02020603050405020304" pitchFamily="18" charset="0"/>
              </a:rPr>
              <a:t> </a:t>
            </a:r>
            <a:r>
              <a:rPr lang="en-GB" altLang="en-US" b="1" i="1" dirty="0" err="1">
                <a:solidFill>
                  <a:srgbClr val="FF0000"/>
                </a:solidFill>
                <a:latin typeface="Times New Roman" panose="02020603050405020304" pitchFamily="18" charset="0"/>
              </a:rPr>
              <a:t>Pháp</a:t>
            </a:r>
            <a:r>
              <a:rPr lang="en-GB" altLang="en-US" b="1" i="1" dirty="0">
                <a:solidFill>
                  <a:srgbClr val="FF0000"/>
                </a:solidFill>
                <a:latin typeface="Times New Roman" panose="02020603050405020304" pitchFamily="18" charset="0"/>
              </a:rPr>
              <a:t> </a:t>
            </a:r>
            <a:r>
              <a:rPr lang="en-GB" altLang="en-US" b="1" i="1" dirty="0" err="1">
                <a:solidFill>
                  <a:srgbClr val="FF0000"/>
                </a:solidFill>
                <a:latin typeface="Times New Roman" panose="02020603050405020304" pitchFamily="18" charset="0"/>
              </a:rPr>
              <a:t>trước</a:t>
            </a:r>
            <a:r>
              <a:rPr lang="en-GB" altLang="en-US" b="1" i="1" dirty="0">
                <a:solidFill>
                  <a:srgbClr val="FF0000"/>
                </a:solidFill>
                <a:latin typeface="Times New Roman" panose="02020603050405020304" pitchFamily="18" charset="0"/>
              </a:rPr>
              <a:t> </a:t>
            </a:r>
          </a:p>
          <a:p>
            <a:pPr algn="just" eaLnBrk="1" hangingPunct="1">
              <a:spcBef>
                <a:spcPct val="0"/>
              </a:spcBef>
              <a:buFont typeface="Arial" panose="020B0604020202020204" pitchFamily="34" charset="0"/>
              <a:buNone/>
            </a:pPr>
            <a:r>
              <a:rPr lang="en-GB" altLang="en-US" b="1" i="1" dirty="0" err="1">
                <a:solidFill>
                  <a:srgbClr val="FF0000"/>
                </a:solidFill>
                <a:latin typeface="Times New Roman" panose="02020603050405020304" pitchFamily="18" charset="0"/>
              </a:rPr>
              <a:t>cách</a:t>
            </a:r>
            <a:r>
              <a:rPr lang="en-GB" altLang="en-US" b="1" i="1" dirty="0">
                <a:solidFill>
                  <a:srgbClr val="FF0000"/>
                </a:solidFill>
                <a:latin typeface="Times New Roman" panose="02020603050405020304" pitchFamily="18" charset="0"/>
              </a:rPr>
              <a:t> </a:t>
            </a:r>
            <a:r>
              <a:rPr lang="en-GB" altLang="en-US" b="1" i="1" dirty="0" err="1">
                <a:solidFill>
                  <a:srgbClr val="FF0000"/>
                </a:solidFill>
                <a:latin typeface="Times New Roman" panose="02020603050405020304" pitchFamily="18" charset="0"/>
              </a:rPr>
              <a:t>mạng</a:t>
            </a:r>
            <a:r>
              <a:rPr lang="en-GB" altLang="en-US" b="1" i="1" dirty="0">
                <a:solidFill>
                  <a:srgbClr val="FF0000"/>
                </a:solidFill>
                <a:latin typeface="Times New Roman" panose="02020603050405020304" pitchFamily="18" charset="0"/>
              </a:rPr>
              <a:t> </a:t>
            </a:r>
            <a:r>
              <a:rPr lang="en-GB" altLang="en-US" b="1" i="1" dirty="0" err="1">
                <a:solidFill>
                  <a:srgbClr val="FF0000"/>
                </a:solidFill>
                <a:latin typeface="Times New Roman" panose="02020603050405020304" pitchFamily="18" charset="0"/>
              </a:rPr>
              <a:t>như</a:t>
            </a:r>
            <a:r>
              <a:rPr lang="en-GB" altLang="en-US" b="1" i="1" dirty="0">
                <a:solidFill>
                  <a:srgbClr val="FF0000"/>
                </a:solidFill>
                <a:latin typeface="Times New Roman" panose="02020603050405020304" pitchFamily="18" charset="0"/>
              </a:rPr>
              <a:t> </a:t>
            </a:r>
            <a:r>
              <a:rPr lang="en-GB" altLang="en-US" b="1" i="1" dirty="0" err="1">
                <a:solidFill>
                  <a:srgbClr val="FF0000"/>
                </a:solidFill>
                <a:latin typeface="Times New Roman" panose="02020603050405020304" pitchFamily="18" charset="0"/>
              </a:rPr>
              <a:t>thê</a:t>
            </a:r>
            <a:r>
              <a:rPr lang="en-GB" altLang="en-US" b="1" i="1" dirty="0">
                <a:solidFill>
                  <a:srgbClr val="FF0000"/>
                </a:solidFill>
                <a:latin typeface="Times New Roman" panose="02020603050405020304" pitchFamily="18" charset="0"/>
              </a:rPr>
              <a:t>́ </a:t>
            </a:r>
            <a:r>
              <a:rPr lang="en-GB" altLang="en-US" b="1" i="1" dirty="0" err="1">
                <a:solidFill>
                  <a:srgbClr val="FF0000"/>
                </a:solidFill>
                <a:latin typeface="Times New Roman" panose="02020603050405020304" pitchFamily="18" charset="0"/>
              </a:rPr>
              <a:t>nào</a:t>
            </a:r>
            <a:r>
              <a:rPr lang="en-GB" altLang="en-US" b="1" i="1" dirty="0">
                <a:solidFill>
                  <a:srgbClr val="FF0000"/>
                </a:solidFill>
                <a:latin typeface="Times New Roman" panose="02020603050405020304" pitchFamily="18" charset="0"/>
              </a:rPr>
              <a:t>?</a:t>
            </a:r>
            <a:endParaRPr lang="en-US" altLang="en-US" b="1" i="1" dirty="0">
              <a:solidFill>
                <a:srgbClr val="FF0000"/>
              </a:solidFill>
              <a:latin typeface="Times New Roman" panose="02020603050405020304" pitchFamily="18" charset="0"/>
              <a:cs typeface="Times New Roman" panose="02020603050405020304" pitchFamily="18" charset="0"/>
            </a:endParaRPr>
          </a:p>
        </p:txBody>
      </p:sp>
      <p:sp>
        <p:nvSpPr>
          <p:cNvPr id="352" name="WordArt 11">
            <a:extLst>
              <a:ext uri="{FF2B5EF4-FFF2-40B4-BE49-F238E27FC236}">
                <a16:creationId xmlns:a16="http://schemas.microsoft.com/office/drawing/2014/main" xmlns="" id="{0338E3E6-802C-49D2-AFCB-04984FB5DBFB}"/>
              </a:ext>
            </a:extLst>
          </p:cNvPr>
          <p:cNvSpPr>
            <a:spLocks noChangeArrowheads="1" noChangeShapeType="1" noTextEdit="1"/>
          </p:cNvSpPr>
          <p:nvPr/>
        </p:nvSpPr>
        <p:spPr bwMode="auto">
          <a:xfrm>
            <a:off x="1666876" y="76289"/>
            <a:ext cx="8843673" cy="5709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eaLnBrk="1" hangingPunct="1">
              <a:buFont typeface="Arial" panose="020B0604020202020204" pitchFamily="34" charset="0"/>
              <a:buNone/>
              <a:defRPr/>
            </a:pPr>
            <a:r>
              <a:rPr lang="en-US" sz="3600" u="sng" kern="10" dirty="0" err="1">
                <a:solidFill>
                  <a:srgbClr val="0000FF"/>
                </a:solidFill>
                <a:effectLst>
                  <a:outerShdw dist="35921" dir="2700000" algn="ctr" rotWithShape="0">
                    <a:srgbClr val="C0C0C0">
                      <a:alpha val="79999"/>
                    </a:srgbClr>
                  </a:outerShdw>
                </a:effectLst>
                <a:latin typeface="Times New Roman"/>
                <a:cs typeface="Times New Roman"/>
              </a:rPr>
              <a:t>Bài</a:t>
            </a:r>
            <a:r>
              <a:rPr lang="en-US" sz="3600" u="sng" kern="10" dirty="0">
                <a:solidFill>
                  <a:srgbClr val="0000FF"/>
                </a:solidFill>
                <a:effectLst>
                  <a:outerShdw dist="35921" dir="2700000" algn="ctr" rotWithShape="0">
                    <a:srgbClr val="C0C0C0">
                      <a:alpha val="79999"/>
                    </a:srgbClr>
                  </a:outerShdw>
                </a:effectLst>
                <a:latin typeface="Times New Roman"/>
                <a:cs typeface="Times New Roman"/>
              </a:rPr>
              <a:t> 2 – </a:t>
            </a:r>
            <a:r>
              <a:rPr lang="en-US" sz="3600" u="sng" kern="10" dirty="0" err="1">
                <a:solidFill>
                  <a:srgbClr val="0000FF"/>
                </a:solidFill>
                <a:effectLst>
                  <a:outerShdw dist="35921" dir="2700000" algn="ctr" rotWithShape="0">
                    <a:srgbClr val="C0C0C0">
                      <a:alpha val="79999"/>
                    </a:srgbClr>
                  </a:outerShdw>
                </a:effectLst>
                <a:latin typeface="Times New Roman"/>
                <a:cs typeface="Times New Roman"/>
              </a:rPr>
              <a:t>Tiết</a:t>
            </a:r>
            <a:r>
              <a:rPr lang="en-US" sz="3600" u="sng" kern="10" dirty="0">
                <a:solidFill>
                  <a:srgbClr val="0000FF"/>
                </a:solidFill>
                <a:effectLst>
                  <a:outerShdw dist="35921" dir="2700000" algn="ctr" rotWithShape="0">
                    <a:srgbClr val="C0C0C0">
                      <a:alpha val="79999"/>
                    </a:srgbClr>
                  </a:outerShdw>
                </a:effectLst>
                <a:latin typeface="Times New Roman"/>
                <a:cs typeface="Times New Roman"/>
              </a:rPr>
              <a:t> 3</a:t>
            </a:r>
            <a:r>
              <a:rPr lang="en-US" sz="3600" kern="10" dirty="0">
                <a:solidFill>
                  <a:srgbClr val="0000FF"/>
                </a:solidFill>
                <a:effectLst>
                  <a:outerShdw dist="35921" dir="2700000" algn="ctr" rotWithShape="0">
                    <a:srgbClr val="C0C0C0">
                      <a:alpha val="79999"/>
                    </a:srgbClr>
                  </a:outerShdw>
                </a:effectLst>
                <a:latin typeface="Times New Roman"/>
                <a:cs typeface="Times New Roman"/>
              </a:rPr>
              <a:t>: </a:t>
            </a:r>
            <a:r>
              <a:rPr lang="en-US" sz="3600" kern="10" dirty="0" err="1">
                <a:solidFill>
                  <a:srgbClr val="FF0000"/>
                </a:solidFill>
                <a:effectLst>
                  <a:outerShdw dist="35921" dir="2700000" algn="ctr" rotWithShape="0">
                    <a:srgbClr val="C0C0C0">
                      <a:alpha val="79999"/>
                    </a:srgbClr>
                  </a:outerShdw>
                </a:effectLst>
                <a:latin typeface="Times New Roman"/>
                <a:cs typeface="Times New Roman"/>
              </a:rPr>
              <a:t>CUỘC</a:t>
            </a:r>
            <a:r>
              <a:rPr lang="en-US" sz="3600" kern="10" dirty="0">
                <a:solidFill>
                  <a:srgbClr val="FF0000"/>
                </a:solidFill>
                <a:effectLst>
                  <a:outerShdw dist="35921" dir="2700000" algn="ctr" rotWithShape="0">
                    <a:srgbClr val="C0C0C0">
                      <a:alpha val="79999"/>
                    </a:srgbClr>
                  </a:outerShdw>
                </a:effectLst>
                <a:latin typeface="Times New Roman"/>
                <a:cs typeface="Times New Roman"/>
              </a:rPr>
              <a:t> </a:t>
            </a:r>
            <a:r>
              <a:rPr lang="en-US" sz="3600" kern="10" dirty="0" err="1">
                <a:solidFill>
                  <a:srgbClr val="FF0000"/>
                </a:solidFill>
                <a:effectLst>
                  <a:outerShdw dist="35921" dir="2700000" algn="ctr" rotWithShape="0">
                    <a:srgbClr val="C0C0C0">
                      <a:alpha val="79999"/>
                    </a:srgbClr>
                  </a:outerShdw>
                </a:effectLst>
                <a:latin typeface="Times New Roman"/>
                <a:cs typeface="Times New Roman"/>
              </a:rPr>
              <a:t>CÁCH</a:t>
            </a:r>
            <a:r>
              <a:rPr lang="en-US" sz="3600" kern="10" dirty="0">
                <a:solidFill>
                  <a:srgbClr val="FF0000"/>
                </a:solidFill>
                <a:effectLst>
                  <a:outerShdw dist="35921" dir="2700000" algn="ctr" rotWithShape="0">
                    <a:srgbClr val="C0C0C0">
                      <a:alpha val="79999"/>
                    </a:srgbClr>
                  </a:outerShdw>
                </a:effectLst>
                <a:latin typeface="Times New Roman"/>
                <a:cs typeface="Times New Roman"/>
              </a:rPr>
              <a:t> </a:t>
            </a:r>
            <a:r>
              <a:rPr lang="en-US" sz="3600" kern="10" dirty="0" err="1">
                <a:solidFill>
                  <a:srgbClr val="FF0000"/>
                </a:solidFill>
                <a:effectLst>
                  <a:outerShdw dist="35921" dir="2700000" algn="ctr" rotWithShape="0">
                    <a:srgbClr val="C0C0C0">
                      <a:alpha val="79999"/>
                    </a:srgbClr>
                  </a:outerShdw>
                </a:effectLst>
                <a:latin typeface="Times New Roman"/>
                <a:cs typeface="Times New Roman"/>
              </a:rPr>
              <a:t>MẠNG</a:t>
            </a:r>
            <a:r>
              <a:rPr lang="en-US" sz="3600" kern="10" dirty="0">
                <a:solidFill>
                  <a:srgbClr val="FF0000"/>
                </a:solidFill>
                <a:effectLst>
                  <a:outerShdw dist="35921" dir="2700000" algn="ctr" rotWithShape="0">
                    <a:srgbClr val="C0C0C0">
                      <a:alpha val="79999"/>
                    </a:srgbClr>
                  </a:outerShdw>
                </a:effectLst>
                <a:latin typeface="Times New Roman"/>
                <a:cs typeface="Times New Roman"/>
              </a:rPr>
              <a:t> </a:t>
            </a:r>
            <a:r>
              <a:rPr lang="en-US" sz="3600" kern="10" dirty="0" err="1">
                <a:solidFill>
                  <a:srgbClr val="FF0000"/>
                </a:solidFill>
                <a:effectLst>
                  <a:outerShdw dist="35921" dir="2700000" algn="ctr" rotWithShape="0">
                    <a:srgbClr val="C0C0C0">
                      <a:alpha val="79999"/>
                    </a:srgbClr>
                  </a:outerShdw>
                </a:effectLst>
                <a:latin typeface="Times New Roman"/>
                <a:cs typeface="Times New Roman"/>
              </a:rPr>
              <a:t>TƯ</a:t>
            </a:r>
            <a:r>
              <a:rPr lang="en-US" sz="3600" kern="10" dirty="0">
                <a:solidFill>
                  <a:srgbClr val="FF0000"/>
                </a:solidFill>
                <a:effectLst>
                  <a:outerShdw dist="35921" dir="2700000" algn="ctr" rotWithShape="0">
                    <a:srgbClr val="C0C0C0">
                      <a:alpha val="79999"/>
                    </a:srgbClr>
                  </a:outerShdw>
                </a:effectLst>
                <a:latin typeface="Times New Roman"/>
                <a:cs typeface="Times New Roman"/>
              </a:rPr>
              <a:t> </a:t>
            </a:r>
            <a:r>
              <a:rPr lang="en-US" sz="3600" kern="10" dirty="0" err="1">
                <a:solidFill>
                  <a:srgbClr val="FF0000"/>
                </a:solidFill>
                <a:effectLst>
                  <a:outerShdw dist="35921" dir="2700000" algn="ctr" rotWithShape="0">
                    <a:srgbClr val="C0C0C0">
                      <a:alpha val="79999"/>
                    </a:srgbClr>
                  </a:outerShdw>
                </a:effectLst>
                <a:latin typeface="Times New Roman"/>
                <a:cs typeface="Times New Roman"/>
              </a:rPr>
              <a:t>SẢN</a:t>
            </a:r>
            <a:r>
              <a:rPr lang="en-US" sz="3600" kern="10" dirty="0">
                <a:solidFill>
                  <a:srgbClr val="FF0000"/>
                </a:solidFill>
                <a:effectLst>
                  <a:outerShdw dist="35921" dir="2700000" algn="ctr" rotWithShape="0">
                    <a:srgbClr val="C0C0C0">
                      <a:alpha val="79999"/>
                    </a:srgbClr>
                  </a:outerShdw>
                </a:effectLst>
                <a:latin typeface="Times New Roman"/>
                <a:cs typeface="Times New Roman"/>
              </a:rPr>
              <a:t> </a:t>
            </a:r>
            <a:r>
              <a:rPr lang="en-US" sz="3600" kern="10" dirty="0" err="1">
                <a:solidFill>
                  <a:srgbClr val="FF0000"/>
                </a:solidFill>
                <a:effectLst>
                  <a:outerShdw dist="35921" dir="2700000" algn="ctr" rotWithShape="0">
                    <a:srgbClr val="C0C0C0">
                      <a:alpha val="79999"/>
                    </a:srgbClr>
                  </a:outerShdw>
                </a:effectLst>
                <a:latin typeface="Times New Roman"/>
                <a:cs typeface="Times New Roman"/>
              </a:rPr>
              <a:t>PHÁP</a:t>
            </a:r>
            <a:r>
              <a:rPr lang="en-US" sz="3600" kern="10" dirty="0">
                <a:solidFill>
                  <a:srgbClr val="FF0000"/>
                </a:solidFill>
                <a:effectLst>
                  <a:outerShdw dist="35921" dir="2700000" algn="ctr" rotWithShape="0">
                    <a:srgbClr val="C0C0C0">
                      <a:alpha val="79999"/>
                    </a:srgbClr>
                  </a:outerShdw>
                </a:effectLst>
                <a:latin typeface="Times New Roman"/>
                <a:cs typeface="Times New Roman"/>
              </a:rPr>
              <a:t> 1789-1794 </a:t>
            </a:r>
          </a:p>
        </p:txBody>
      </p:sp>
      <p:sp>
        <p:nvSpPr>
          <p:cNvPr id="12302" name="Rectangle 2">
            <a:extLst>
              <a:ext uri="{FF2B5EF4-FFF2-40B4-BE49-F238E27FC236}">
                <a16:creationId xmlns:a16="http://schemas.microsoft.com/office/drawing/2014/main" xmlns="" id="{4447DFFB-E348-494A-A695-95654684C41B}"/>
              </a:ext>
            </a:extLst>
          </p:cNvPr>
          <p:cNvSpPr txBox="1">
            <a:spLocks noChangeArrowheads="1"/>
          </p:cNvSpPr>
          <p:nvPr/>
        </p:nvSpPr>
        <p:spPr bwMode="auto">
          <a:xfrm>
            <a:off x="778082" y="1112037"/>
            <a:ext cx="5736883" cy="90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en-US" altLang="en-US" b="1" dirty="0" err="1">
                <a:solidFill>
                  <a:srgbClr val="FF0000"/>
                </a:solidFill>
                <a:latin typeface="Times New Roman" panose="02020603050405020304" pitchFamily="18" charset="0"/>
              </a:rPr>
              <a:t>I.Nước</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Pháp</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trước</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Cách</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mạng</a:t>
            </a:r>
            <a:r>
              <a:rPr lang="en-US" altLang="en-US" dirty="0">
                <a:solidFill>
                  <a:srgbClr val="FF0000"/>
                </a:solidFill>
                <a:latin typeface="Times New Roman" panose="02020603050405020304" pitchFamily="18" charset="0"/>
              </a:rPr>
              <a:t>.</a:t>
            </a:r>
            <a:endParaRPr lang="en-US" altLang="en-US"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33AAC824-8A2C-4921-8EAB-BB5EF6F489DB}"/>
              </a:ext>
            </a:extLst>
          </p:cNvPr>
          <p:cNvSpPr txBox="1"/>
          <p:nvPr/>
        </p:nvSpPr>
        <p:spPr>
          <a:xfrm>
            <a:off x="780370" y="3035902"/>
            <a:ext cx="5125239"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XVIII </a:t>
            </a:r>
            <a:r>
              <a:rPr lang="en-US" sz="2800" dirty="0" err="1">
                <a:latin typeface="Times New Roman" panose="02020603050405020304" pitchFamily="18" charset="0"/>
                <a:cs typeface="Times New Roman" panose="02020603050405020304" pitchFamily="18" charset="0"/>
              </a:rPr>
              <a:t>nền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a:t>
            </a: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xit" presetSubtype="0" fill="hold" grpId="1" nodeType="withEffect">
                                  <p:stCondLst>
                                    <p:cond delay="0"/>
                                  </p:stCondLst>
                                  <p:childTnLst>
                                    <p:set>
                                      <p:cBhvr>
                                        <p:cTn id="13" dur="1" fill="hold">
                                          <p:stCondLst>
                                            <p:cond delay="0"/>
                                          </p:stCondLst>
                                        </p:cTn>
                                        <p:tgtEl>
                                          <p:spTgt spid="12"/>
                                        </p:tgtEl>
                                        <p:attrNameLst>
                                          <p:attrName>style.visibility</p:attrName>
                                        </p:attrNameLst>
                                      </p:cBhvr>
                                      <p:to>
                                        <p:strVal val="hidden"/>
                                      </p:to>
                                    </p:se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1" grpId="0"/>
      <p:bldP spid="14" grpId="0" animBg="1"/>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a:extLst>
              <a:ext uri="{FF2B5EF4-FFF2-40B4-BE49-F238E27FC236}">
                <a16:creationId xmlns:a16="http://schemas.microsoft.com/office/drawing/2014/main" xmlns="" id="{62A82258-ADF7-476C-8E12-348A4D4F32E8}"/>
              </a:ext>
            </a:extLst>
          </p:cNvPr>
          <p:cNvSpPr txBox="1">
            <a:spLocks noChangeArrowheads="1"/>
          </p:cNvSpPr>
          <p:nvPr/>
        </p:nvSpPr>
        <p:spPr bwMode="auto">
          <a:xfrm>
            <a:off x="1785938" y="6129338"/>
            <a:ext cx="876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 typeface="Arial" panose="020B0604020202020204" pitchFamily="34" charset="0"/>
              <a:buNone/>
            </a:pPr>
            <a:r>
              <a:rPr lang="en-US" altLang="en-US" sz="2400" i="1">
                <a:solidFill>
                  <a:srgbClr val="FF0000"/>
                </a:solidFill>
                <a:latin typeface="Times New Roman" panose="02020603050405020304" pitchFamily="18" charset="0"/>
              </a:rPr>
              <a:t>Lược đồ kinh tế công thương nghiệp nước Pháp trước cách mạng</a:t>
            </a:r>
            <a:endParaRPr lang="en-US" altLang="en-US" sz="2400" i="1" u="sng">
              <a:solidFill>
                <a:srgbClr val="FF0000"/>
              </a:solidFill>
              <a:latin typeface="Times New Roman" panose="02020603050405020304" pitchFamily="18" charset="0"/>
              <a:cs typeface="Times New Roman" panose="02020603050405020304" pitchFamily="18" charset="0"/>
            </a:endParaRPr>
          </a:p>
        </p:txBody>
      </p:sp>
      <p:grpSp>
        <p:nvGrpSpPr>
          <p:cNvPr id="17411" name="Group 28">
            <a:extLst>
              <a:ext uri="{FF2B5EF4-FFF2-40B4-BE49-F238E27FC236}">
                <a16:creationId xmlns:a16="http://schemas.microsoft.com/office/drawing/2014/main" xmlns="" id="{BE6574D8-4260-497C-BB9B-096A457A7B47}"/>
              </a:ext>
            </a:extLst>
          </p:cNvPr>
          <p:cNvGrpSpPr>
            <a:grpSpLocks/>
          </p:cNvGrpSpPr>
          <p:nvPr/>
        </p:nvGrpSpPr>
        <p:grpSpPr bwMode="auto">
          <a:xfrm>
            <a:off x="1600200" y="74613"/>
            <a:ext cx="8991600" cy="5776912"/>
            <a:chOff x="96" y="480"/>
            <a:chExt cx="4656" cy="2929"/>
          </a:xfrm>
        </p:grpSpPr>
        <p:pic>
          <p:nvPicPr>
            <p:cNvPr id="17412" name="Picture 4" descr="map_of_france.gif">
              <a:extLst>
                <a:ext uri="{FF2B5EF4-FFF2-40B4-BE49-F238E27FC236}">
                  <a16:creationId xmlns:a16="http://schemas.microsoft.com/office/drawing/2014/main" xmlns="" id="{3ACCDB66-4A4F-416B-96BD-33E85B6AF0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 y="480"/>
              <a:ext cx="3888" cy="2929"/>
            </a:xfrm>
            <a:prstGeom prst="rect">
              <a:avLst/>
            </a:prstGeom>
            <a:solidFill>
              <a:srgbClr val="FFFF66"/>
            </a:solidFill>
            <a:ln w="9525">
              <a:solidFill>
                <a:srgbClr val="FF0066"/>
              </a:solidFill>
              <a:miter lim="800000"/>
              <a:headEnd/>
              <a:tailEnd/>
            </a:ln>
          </p:spPr>
        </p:pic>
        <p:cxnSp>
          <p:nvCxnSpPr>
            <p:cNvPr id="17413" name="AutoShape 5">
              <a:extLst>
                <a:ext uri="{FF2B5EF4-FFF2-40B4-BE49-F238E27FC236}">
                  <a16:creationId xmlns:a16="http://schemas.microsoft.com/office/drawing/2014/main" xmlns="" id="{D19F43DD-D641-4085-A0F4-7FD23A74979E}"/>
                </a:ext>
              </a:extLst>
            </p:cNvPr>
            <p:cNvCxnSpPr>
              <a:cxnSpLocks noChangeShapeType="1"/>
              <a:stCxn id="17412" idx="1"/>
              <a:endCxn id="17412" idx="1"/>
            </p:cNvCxnSpPr>
            <p:nvPr/>
          </p:nvCxnSpPr>
          <p:spPr bwMode="auto">
            <a:xfrm>
              <a:off x="864" y="1945"/>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9222" name="AutoShape 6">
              <a:extLst>
                <a:ext uri="{FF2B5EF4-FFF2-40B4-BE49-F238E27FC236}">
                  <a16:creationId xmlns:a16="http://schemas.microsoft.com/office/drawing/2014/main" xmlns="" id="{AB323A50-983F-4C77-9042-C62A584E6E52}"/>
                </a:ext>
              </a:extLst>
            </p:cNvPr>
            <p:cNvSpPr>
              <a:spLocks noChangeArrowheads="1"/>
            </p:cNvSpPr>
            <p:nvPr/>
          </p:nvSpPr>
          <p:spPr bwMode="auto">
            <a:xfrm>
              <a:off x="2640" y="1296"/>
              <a:ext cx="182" cy="178"/>
            </a:xfrm>
            <a:prstGeom prst="star5">
              <a:avLst/>
            </a:prstGeom>
            <a:solidFill>
              <a:srgbClr val="FF00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Font typeface="Arial" panose="020B0604020202020204" pitchFamily="34" charset="0"/>
                <a:buNone/>
                <a:defRPr/>
              </a:pPr>
              <a:endParaRPr lang="en-US" altLang="zh-CN"/>
            </a:p>
          </p:txBody>
        </p:sp>
        <p:pic>
          <p:nvPicPr>
            <p:cNvPr id="17415" name="Picture 138" descr="SCHOONER">
              <a:extLst>
                <a:ext uri="{FF2B5EF4-FFF2-40B4-BE49-F238E27FC236}">
                  <a16:creationId xmlns:a16="http://schemas.microsoft.com/office/drawing/2014/main" xmlns="" id="{2A063F17-2A99-4AF8-AD3D-2308D687A0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9" y="2736"/>
              <a:ext cx="29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50" descr="CITYSKY1">
              <a:extLst>
                <a:ext uri="{FF2B5EF4-FFF2-40B4-BE49-F238E27FC236}">
                  <a16:creationId xmlns:a16="http://schemas.microsoft.com/office/drawing/2014/main" xmlns="" id="{5B6E8D04-AE36-437E-8EC0-B206AF9B05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9" y="1084"/>
              <a:ext cx="181" cy="17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417" name="Picture 50" descr="CITYSKY1">
              <a:extLst>
                <a:ext uri="{FF2B5EF4-FFF2-40B4-BE49-F238E27FC236}">
                  <a16:creationId xmlns:a16="http://schemas.microsoft.com/office/drawing/2014/main" xmlns="" id="{52D2FD69-4C65-4745-ABD2-96571FDD78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0" y="906"/>
              <a:ext cx="182" cy="17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418" name="Text Box 68">
              <a:extLst>
                <a:ext uri="{FF2B5EF4-FFF2-40B4-BE49-F238E27FC236}">
                  <a16:creationId xmlns:a16="http://schemas.microsoft.com/office/drawing/2014/main" xmlns="" id="{E6F3E08C-5631-4CD6-9B33-FEC1229149D8}"/>
                </a:ext>
              </a:extLst>
            </p:cNvPr>
            <p:cNvSpPr txBox="1">
              <a:spLocks noChangeArrowheads="1"/>
            </p:cNvSpPr>
            <p:nvPr/>
          </p:nvSpPr>
          <p:spPr bwMode="auto">
            <a:xfrm>
              <a:off x="3648" y="2467"/>
              <a:ext cx="624" cy="156"/>
            </a:xfrm>
            <a:prstGeom prst="rect">
              <a:avLst/>
            </a:prstGeom>
            <a:solidFill>
              <a:srgbClr val="FFFF66"/>
            </a:solidFill>
            <a:ln w="9525">
              <a:solidFill>
                <a:srgbClr val="0A0206"/>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 typeface="Arial" panose="020B0604020202020204" pitchFamily="34" charset="0"/>
                <a:buNone/>
              </a:pPr>
              <a:r>
                <a:rPr lang="en-US" altLang="en-US" sz="1400">
                  <a:solidFill>
                    <a:srgbClr val="0000CC"/>
                  </a:solidFill>
                  <a:latin typeface="Arial" panose="020B0604020202020204" pitchFamily="34" charset="0"/>
                </a:rPr>
                <a:t>Mac-xây</a:t>
              </a:r>
              <a:r>
                <a:rPr lang="en-US" altLang="en-US" sz="1400">
                  <a:solidFill>
                    <a:srgbClr val="993300"/>
                  </a:solidFill>
                  <a:latin typeface="Arial" panose="020B0604020202020204" pitchFamily="34" charset="0"/>
                </a:rPr>
                <a:t> </a:t>
              </a:r>
            </a:p>
          </p:txBody>
        </p:sp>
        <p:sp>
          <p:nvSpPr>
            <p:cNvPr id="17419" name="Text Box 68">
              <a:extLst>
                <a:ext uri="{FF2B5EF4-FFF2-40B4-BE49-F238E27FC236}">
                  <a16:creationId xmlns:a16="http://schemas.microsoft.com/office/drawing/2014/main" xmlns="" id="{89AD929D-A826-42E4-B21D-7647EB3E43C1}"/>
                </a:ext>
              </a:extLst>
            </p:cNvPr>
            <p:cNvSpPr txBox="1">
              <a:spLocks noChangeArrowheads="1"/>
            </p:cNvSpPr>
            <p:nvPr/>
          </p:nvSpPr>
          <p:spPr bwMode="auto">
            <a:xfrm>
              <a:off x="1920" y="2207"/>
              <a:ext cx="720" cy="156"/>
            </a:xfrm>
            <a:prstGeom prst="rect">
              <a:avLst/>
            </a:prstGeom>
            <a:solidFill>
              <a:srgbClr val="FFFF66"/>
            </a:solidFill>
            <a:ln w="9525">
              <a:solidFill>
                <a:srgbClr val="0A0206"/>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 typeface="Arial" panose="020B0604020202020204" pitchFamily="34" charset="0"/>
                <a:buNone/>
              </a:pPr>
              <a:r>
                <a:rPr lang="en-US" altLang="en-US" sz="1400">
                  <a:solidFill>
                    <a:srgbClr val="0000CC"/>
                  </a:solidFill>
                  <a:latin typeface="Arial" panose="020B0604020202020204" pitchFamily="34" charset="0"/>
                </a:rPr>
                <a:t>Booc-đô</a:t>
              </a:r>
              <a:endParaRPr lang="en-US" altLang="en-US" sz="1400">
                <a:solidFill>
                  <a:srgbClr val="993300"/>
                </a:solidFill>
                <a:latin typeface="Arial" panose="020B0604020202020204" pitchFamily="34" charset="0"/>
              </a:endParaRPr>
            </a:p>
          </p:txBody>
        </p:sp>
        <p:sp>
          <p:nvSpPr>
            <p:cNvPr id="17420" name="Text Box 68">
              <a:extLst>
                <a:ext uri="{FF2B5EF4-FFF2-40B4-BE49-F238E27FC236}">
                  <a16:creationId xmlns:a16="http://schemas.microsoft.com/office/drawing/2014/main" xmlns="" id="{64FE068E-6D30-42A4-B5F4-A8A6724D483F}"/>
                </a:ext>
              </a:extLst>
            </p:cNvPr>
            <p:cNvSpPr txBox="1">
              <a:spLocks noChangeArrowheads="1"/>
            </p:cNvSpPr>
            <p:nvPr/>
          </p:nvSpPr>
          <p:spPr bwMode="auto">
            <a:xfrm>
              <a:off x="3312" y="1055"/>
              <a:ext cx="492" cy="156"/>
            </a:xfrm>
            <a:prstGeom prst="rect">
              <a:avLst/>
            </a:prstGeom>
            <a:solidFill>
              <a:srgbClr val="FFFF66"/>
            </a:solidFill>
            <a:ln w="9525">
              <a:solidFill>
                <a:srgbClr val="0A0206"/>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 typeface="Arial" panose="020B0604020202020204" pitchFamily="34" charset="0"/>
                <a:buNone/>
              </a:pPr>
              <a:r>
                <a:rPr lang="en-US" altLang="en-US" sz="1400">
                  <a:solidFill>
                    <a:srgbClr val="0000CC"/>
                  </a:solidFill>
                  <a:latin typeface="Arial" panose="020B0604020202020204" pitchFamily="34" charset="0"/>
                </a:rPr>
                <a:t>Lo-ren</a:t>
              </a:r>
              <a:endParaRPr lang="en-US" altLang="en-US" sz="1400">
                <a:solidFill>
                  <a:srgbClr val="993300"/>
                </a:solidFill>
                <a:latin typeface="Arial" panose="020B0604020202020204" pitchFamily="34" charset="0"/>
              </a:endParaRPr>
            </a:p>
          </p:txBody>
        </p:sp>
        <p:sp>
          <p:nvSpPr>
            <p:cNvPr id="17421" name="Text Box 68">
              <a:extLst>
                <a:ext uri="{FF2B5EF4-FFF2-40B4-BE49-F238E27FC236}">
                  <a16:creationId xmlns:a16="http://schemas.microsoft.com/office/drawing/2014/main" xmlns="" id="{A5EDE975-B6E4-412F-85B2-C7A8C9BBDF27}"/>
                </a:ext>
              </a:extLst>
            </p:cNvPr>
            <p:cNvSpPr txBox="1">
              <a:spLocks noChangeArrowheads="1"/>
            </p:cNvSpPr>
            <p:nvPr/>
          </p:nvSpPr>
          <p:spPr bwMode="auto">
            <a:xfrm>
              <a:off x="2592" y="714"/>
              <a:ext cx="624" cy="156"/>
            </a:xfrm>
            <a:prstGeom prst="rect">
              <a:avLst/>
            </a:prstGeom>
            <a:solidFill>
              <a:srgbClr val="FFFF66"/>
            </a:solidFill>
            <a:ln w="9525">
              <a:solidFill>
                <a:srgbClr val="0A0206"/>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 typeface="Arial" panose="020B0604020202020204" pitchFamily="34" charset="0"/>
                <a:buNone/>
              </a:pPr>
              <a:r>
                <a:rPr lang="en-US" altLang="en-US" sz="1400">
                  <a:solidFill>
                    <a:srgbClr val="0000CC"/>
                  </a:solidFill>
                  <a:latin typeface="Arial" panose="020B0604020202020204" pitchFamily="34" charset="0"/>
                </a:rPr>
                <a:t>An-zat</a:t>
              </a:r>
              <a:endParaRPr lang="en-US" altLang="en-US" sz="1400">
                <a:solidFill>
                  <a:srgbClr val="993300"/>
                </a:solidFill>
                <a:latin typeface="Arial" panose="020B0604020202020204" pitchFamily="34" charset="0"/>
              </a:endParaRPr>
            </a:p>
          </p:txBody>
        </p:sp>
        <p:sp>
          <p:nvSpPr>
            <p:cNvPr id="17422" name="Text Box 68">
              <a:extLst>
                <a:ext uri="{FF2B5EF4-FFF2-40B4-BE49-F238E27FC236}">
                  <a16:creationId xmlns:a16="http://schemas.microsoft.com/office/drawing/2014/main" xmlns="" id="{36C32D67-98E9-41F0-BD40-E68EE53149DA}"/>
                </a:ext>
              </a:extLst>
            </p:cNvPr>
            <p:cNvSpPr txBox="1">
              <a:spLocks noChangeArrowheads="1"/>
            </p:cNvSpPr>
            <p:nvPr/>
          </p:nvSpPr>
          <p:spPr bwMode="auto">
            <a:xfrm>
              <a:off x="2496" y="1152"/>
              <a:ext cx="576" cy="156"/>
            </a:xfrm>
            <a:prstGeom prst="rect">
              <a:avLst/>
            </a:prstGeom>
            <a:solidFill>
              <a:srgbClr val="FFFF66"/>
            </a:solidFill>
            <a:ln w="9525">
              <a:solidFill>
                <a:srgbClr val="0A0206"/>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 typeface="Arial" panose="020B0604020202020204" pitchFamily="34" charset="0"/>
                <a:buNone/>
              </a:pPr>
              <a:r>
                <a:rPr lang="en-US" altLang="en-US" sz="1400">
                  <a:solidFill>
                    <a:srgbClr val="0000CC"/>
                  </a:solidFill>
                  <a:latin typeface="Arial" panose="020B0604020202020204" pitchFamily="34" charset="0"/>
                </a:rPr>
                <a:t>Ru-ăng</a:t>
              </a:r>
              <a:r>
                <a:rPr lang="en-US" altLang="en-US" sz="1400">
                  <a:solidFill>
                    <a:srgbClr val="993300"/>
                  </a:solidFill>
                  <a:latin typeface="Arial" panose="020B0604020202020204" pitchFamily="34" charset="0"/>
                </a:rPr>
                <a:t> </a:t>
              </a:r>
            </a:p>
          </p:txBody>
        </p:sp>
        <p:sp>
          <p:nvSpPr>
            <p:cNvPr id="17423" name="Text Box 68">
              <a:extLst>
                <a:ext uri="{FF2B5EF4-FFF2-40B4-BE49-F238E27FC236}">
                  <a16:creationId xmlns:a16="http://schemas.microsoft.com/office/drawing/2014/main" xmlns="" id="{7943B8AD-789E-4CE9-9FE4-784521FC2FFD}"/>
                </a:ext>
              </a:extLst>
            </p:cNvPr>
            <p:cNvSpPr txBox="1">
              <a:spLocks noChangeArrowheads="1"/>
            </p:cNvSpPr>
            <p:nvPr/>
          </p:nvSpPr>
          <p:spPr bwMode="auto">
            <a:xfrm>
              <a:off x="2064" y="912"/>
              <a:ext cx="528" cy="156"/>
            </a:xfrm>
            <a:prstGeom prst="rect">
              <a:avLst/>
            </a:prstGeom>
            <a:solidFill>
              <a:srgbClr val="FFFF66"/>
            </a:solidFill>
            <a:ln w="9525">
              <a:solidFill>
                <a:srgbClr val="0A0206"/>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 typeface="Arial" panose="020B0604020202020204" pitchFamily="34" charset="0"/>
                <a:buNone/>
              </a:pPr>
              <a:r>
                <a:rPr lang="en-US" altLang="en-US" sz="1400">
                  <a:solidFill>
                    <a:srgbClr val="0000CC"/>
                  </a:solidFill>
                  <a:latin typeface="Arial" panose="020B0604020202020204" pitchFamily="34" charset="0"/>
                </a:rPr>
                <a:t>Ha-vrơ</a:t>
              </a:r>
              <a:endParaRPr lang="en-US" altLang="en-US" sz="1400">
                <a:solidFill>
                  <a:srgbClr val="993300"/>
                </a:solidFill>
                <a:latin typeface="Arial" panose="020B0604020202020204" pitchFamily="34" charset="0"/>
              </a:endParaRPr>
            </a:p>
          </p:txBody>
        </p:sp>
        <p:sp>
          <p:nvSpPr>
            <p:cNvPr id="17424" name="AutoShape 77">
              <a:extLst>
                <a:ext uri="{FF2B5EF4-FFF2-40B4-BE49-F238E27FC236}">
                  <a16:creationId xmlns:a16="http://schemas.microsoft.com/office/drawing/2014/main" xmlns="" id="{4A9A142D-EF38-4A6B-8FBF-DDC134C7AE89}"/>
                </a:ext>
              </a:extLst>
            </p:cNvPr>
            <p:cNvSpPr>
              <a:spLocks noChangeArrowheads="1"/>
            </p:cNvSpPr>
            <p:nvPr/>
          </p:nvSpPr>
          <p:spPr bwMode="auto">
            <a:xfrm>
              <a:off x="2400" y="1225"/>
              <a:ext cx="73" cy="71"/>
            </a:xfrm>
            <a:prstGeom prst="hexagon">
              <a:avLst>
                <a:gd name="adj" fmla="val 25704"/>
                <a:gd name="vf" fmla="val 115470"/>
              </a:avLst>
            </a:prstGeom>
            <a:solidFill>
              <a:srgbClr val="FF00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en-US" altLang="en-US" sz="1800">
                <a:latin typeface="Arial" panose="020B0604020202020204" pitchFamily="34" charset="0"/>
              </a:endParaRPr>
            </a:p>
          </p:txBody>
        </p:sp>
        <p:sp>
          <p:nvSpPr>
            <p:cNvPr id="17425" name="AutoShape 77">
              <a:extLst>
                <a:ext uri="{FF2B5EF4-FFF2-40B4-BE49-F238E27FC236}">
                  <a16:creationId xmlns:a16="http://schemas.microsoft.com/office/drawing/2014/main" xmlns="" id="{DABE490B-F705-478C-835F-030E89B74E4A}"/>
                </a:ext>
              </a:extLst>
            </p:cNvPr>
            <p:cNvSpPr>
              <a:spLocks noChangeArrowheads="1"/>
            </p:cNvSpPr>
            <p:nvPr/>
          </p:nvSpPr>
          <p:spPr bwMode="auto">
            <a:xfrm>
              <a:off x="2352" y="1129"/>
              <a:ext cx="73" cy="71"/>
            </a:xfrm>
            <a:prstGeom prst="hexagon">
              <a:avLst>
                <a:gd name="adj" fmla="val 25704"/>
                <a:gd name="vf" fmla="val 115470"/>
              </a:avLst>
            </a:prstGeom>
            <a:solidFill>
              <a:srgbClr val="FF00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en-US" altLang="en-US" sz="1800">
                <a:latin typeface="Arial" panose="020B0604020202020204" pitchFamily="34" charset="0"/>
              </a:endParaRPr>
            </a:p>
          </p:txBody>
        </p:sp>
        <p:pic>
          <p:nvPicPr>
            <p:cNvPr id="17426" name="Picture 138" descr="SCHOONER">
              <a:extLst>
                <a:ext uri="{FF2B5EF4-FFF2-40B4-BE49-F238E27FC236}">
                  <a16:creationId xmlns:a16="http://schemas.microsoft.com/office/drawing/2014/main" xmlns="" id="{8B1521F1-4D86-425B-B400-E7F8687203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0" y="2063"/>
              <a:ext cx="29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7" name="Rectangle 125">
              <a:extLst>
                <a:ext uri="{FF2B5EF4-FFF2-40B4-BE49-F238E27FC236}">
                  <a16:creationId xmlns:a16="http://schemas.microsoft.com/office/drawing/2014/main" xmlns="" id="{478AA556-C648-4839-913F-22A49364BA29}"/>
                </a:ext>
              </a:extLst>
            </p:cNvPr>
            <p:cNvSpPr>
              <a:spLocks noChangeArrowheads="1"/>
            </p:cNvSpPr>
            <p:nvPr/>
          </p:nvSpPr>
          <p:spPr bwMode="auto">
            <a:xfrm>
              <a:off x="96" y="2383"/>
              <a:ext cx="1594" cy="817"/>
            </a:xfrm>
            <a:prstGeom prst="rect">
              <a:avLst/>
            </a:prstGeom>
            <a:solidFill>
              <a:srgbClr val="FFCC99"/>
            </a:solidFill>
            <a:ln w="57150" cmpd="thickThin">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en-US" altLang="en-US" sz="1800">
                <a:latin typeface="Arial" panose="020B0604020202020204" pitchFamily="34" charset="0"/>
              </a:endParaRPr>
            </a:p>
          </p:txBody>
        </p:sp>
        <p:pic>
          <p:nvPicPr>
            <p:cNvPr id="17428" name="Picture 138" descr="SCHOONER">
              <a:extLst>
                <a:ext uri="{FF2B5EF4-FFF2-40B4-BE49-F238E27FC236}">
                  <a16:creationId xmlns:a16="http://schemas.microsoft.com/office/drawing/2014/main" xmlns="" id="{00684428-BC87-43E6-AB1A-25AE2DC495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 y="2770"/>
              <a:ext cx="351"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9" name="Picture 50" descr="CITYSKY1">
              <a:extLst>
                <a:ext uri="{FF2B5EF4-FFF2-40B4-BE49-F238E27FC236}">
                  <a16:creationId xmlns:a16="http://schemas.microsoft.com/office/drawing/2014/main" xmlns="" id="{48F3E375-1844-4372-AFCA-5F386DE3E8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 y="3005"/>
              <a:ext cx="293" cy="172"/>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38" name="AutoShape 22">
              <a:extLst>
                <a:ext uri="{FF2B5EF4-FFF2-40B4-BE49-F238E27FC236}">
                  <a16:creationId xmlns:a16="http://schemas.microsoft.com/office/drawing/2014/main" xmlns="" id="{86977FC7-971D-4B3A-A546-8BD50E99BF4B}"/>
                </a:ext>
              </a:extLst>
            </p:cNvPr>
            <p:cNvSpPr>
              <a:spLocks noChangeArrowheads="1"/>
            </p:cNvSpPr>
            <p:nvPr/>
          </p:nvSpPr>
          <p:spPr bwMode="auto">
            <a:xfrm>
              <a:off x="135" y="2442"/>
              <a:ext cx="293" cy="142"/>
            </a:xfrm>
            <a:prstGeom prst="star5">
              <a:avLst/>
            </a:prstGeom>
            <a:solidFill>
              <a:srgbClr val="FF00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Font typeface="Arial" panose="020B0604020202020204" pitchFamily="34" charset="0"/>
                <a:buNone/>
                <a:defRPr/>
              </a:pPr>
              <a:endParaRPr lang="en-US" altLang="zh-CN"/>
            </a:p>
          </p:txBody>
        </p:sp>
        <p:sp>
          <p:nvSpPr>
            <p:cNvPr id="17431" name="AutoShape 77">
              <a:extLst>
                <a:ext uri="{FF2B5EF4-FFF2-40B4-BE49-F238E27FC236}">
                  <a16:creationId xmlns:a16="http://schemas.microsoft.com/office/drawing/2014/main" xmlns="" id="{6BD1A642-8AFB-489F-BA83-68CFE551AE07}"/>
                </a:ext>
              </a:extLst>
            </p:cNvPr>
            <p:cNvSpPr>
              <a:spLocks noChangeArrowheads="1"/>
            </p:cNvSpPr>
            <p:nvPr/>
          </p:nvSpPr>
          <p:spPr bwMode="auto">
            <a:xfrm>
              <a:off x="174" y="2649"/>
              <a:ext cx="176" cy="71"/>
            </a:xfrm>
            <a:prstGeom prst="hexagon">
              <a:avLst>
                <a:gd name="adj" fmla="val 61972"/>
                <a:gd name="vf" fmla="val 115470"/>
              </a:avLst>
            </a:prstGeom>
            <a:solidFill>
              <a:srgbClr val="FF00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en-US" altLang="en-US" sz="1800">
                <a:latin typeface="Arial" panose="020B0604020202020204" pitchFamily="34" charset="0"/>
              </a:endParaRPr>
            </a:p>
          </p:txBody>
        </p:sp>
        <p:sp>
          <p:nvSpPr>
            <p:cNvPr id="17432" name="Text Box 135">
              <a:extLst>
                <a:ext uri="{FF2B5EF4-FFF2-40B4-BE49-F238E27FC236}">
                  <a16:creationId xmlns:a16="http://schemas.microsoft.com/office/drawing/2014/main" xmlns="" id="{301D95C2-B7C6-42FE-8C1D-E06E058F69CA}"/>
                </a:ext>
              </a:extLst>
            </p:cNvPr>
            <p:cNvSpPr txBox="1">
              <a:spLocks noChangeArrowheads="1"/>
            </p:cNvSpPr>
            <p:nvPr/>
          </p:nvSpPr>
          <p:spPr bwMode="auto">
            <a:xfrm>
              <a:off x="565" y="2809"/>
              <a:ext cx="764"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sz="1200">
                  <a:solidFill>
                    <a:srgbClr val="000099"/>
                  </a:solidFill>
                  <a:latin typeface="Arial" panose="020B0604020202020204" pitchFamily="34" charset="0"/>
                </a:rPr>
                <a:t>Hải cảng</a:t>
              </a:r>
            </a:p>
          </p:txBody>
        </p:sp>
        <p:sp>
          <p:nvSpPr>
            <p:cNvPr id="17433" name="Text Box 135">
              <a:extLst>
                <a:ext uri="{FF2B5EF4-FFF2-40B4-BE49-F238E27FC236}">
                  <a16:creationId xmlns:a16="http://schemas.microsoft.com/office/drawing/2014/main" xmlns="" id="{BCF81709-750E-4D19-B87C-AB233B4F24AA}"/>
                </a:ext>
              </a:extLst>
            </p:cNvPr>
            <p:cNvSpPr txBox="1">
              <a:spLocks noChangeArrowheads="1"/>
            </p:cNvSpPr>
            <p:nvPr/>
          </p:nvSpPr>
          <p:spPr bwMode="auto">
            <a:xfrm>
              <a:off x="490" y="2386"/>
              <a:ext cx="1230"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sz="1200">
                  <a:solidFill>
                    <a:srgbClr val="000099"/>
                  </a:solidFill>
                  <a:latin typeface="Arial" panose="020B0604020202020204" pitchFamily="34" charset="0"/>
                </a:rPr>
                <a:t>Trung tâm công thương nghiệp</a:t>
              </a:r>
            </a:p>
          </p:txBody>
        </p:sp>
        <p:sp>
          <p:nvSpPr>
            <p:cNvPr id="17434" name="Text Box 135">
              <a:extLst>
                <a:ext uri="{FF2B5EF4-FFF2-40B4-BE49-F238E27FC236}">
                  <a16:creationId xmlns:a16="http://schemas.microsoft.com/office/drawing/2014/main" xmlns="" id="{EDDB2F95-012C-4D18-A4E4-A85FC3F2C5F3}"/>
                </a:ext>
              </a:extLst>
            </p:cNvPr>
            <p:cNvSpPr txBox="1">
              <a:spLocks noChangeArrowheads="1"/>
            </p:cNvSpPr>
            <p:nvPr/>
          </p:nvSpPr>
          <p:spPr bwMode="auto">
            <a:xfrm>
              <a:off x="496" y="2645"/>
              <a:ext cx="1194"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sz="1200">
                  <a:solidFill>
                    <a:srgbClr val="000099"/>
                  </a:solidFill>
                  <a:latin typeface="Arial" panose="020B0604020202020204" pitchFamily="34" charset="0"/>
                </a:rPr>
                <a:t>Trung tâm công nghiệp</a:t>
              </a:r>
            </a:p>
          </p:txBody>
        </p:sp>
        <p:sp>
          <p:nvSpPr>
            <p:cNvPr id="17435" name="Text Box 135">
              <a:extLst>
                <a:ext uri="{FF2B5EF4-FFF2-40B4-BE49-F238E27FC236}">
                  <a16:creationId xmlns:a16="http://schemas.microsoft.com/office/drawing/2014/main" xmlns="" id="{EDAE4B3C-9CBE-41BA-B919-CB0D1B2D6A72}"/>
                </a:ext>
              </a:extLst>
            </p:cNvPr>
            <p:cNvSpPr txBox="1">
              <a:spLocks noChangeArrowheads="1"/>
            </p:cNvSpPr>
            <p:nvPr/>
          </p:nvSpPr>
          <p:spPr bwMode="auto">
            <a:xfrm>
              <a:off x="448" y="3058"/>
              <a:ext cx="997"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sz="1200">
                  <a:solidFill>
                    <a:srgbClr val="000099"/>
                  </a:solidFill>
                  <a:latin typeface="Arial" panose="020B0604020202020204" pitchFamily="34" charset="0"/>
                </a:rPr>
                <a:t>Lò luyện kim</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xmlns="" id="{A7EAE6E4-3279-4FB1-A6C9-A1A4B82D46AF}"/>
              </a:ext>
            </a:extLst>
          </p:cNvPr>
          <p:cNvSpPr>
            <a:spLocks noChangeArrowheads="1"/>
          </p:cNvSpPr>
          <p:nvPr/>
        </p:nvSpPr>
        <p:spPr bwMode="auto">
          <a:xfrm>
            <a:off x="225287" y="6373962"/>
            <a:ext cx="6520070" cy="461665"/>
          </a:xfrm>
          <a:prstGeom prst="rect">
            <a:avLst/>
          </a:prstGeom>
          <a:noFill/>
        </p:spPr>
        <p:style>
          <a:lnRef idx="1">
            <a:schemeClr val="accent1"/>
          </a:lnRef>
          <a:fillRef idx="2">
            <a:schemeClr val="accent1"/>
          </a:fillRef>
          <a:effectRef idx="1">
            <a:schemeClr val="accent1"/>
          </a:effectRef>
          <a:fontRef idx="minor">
            <a:schemeClr val="dk1"/>
          </a:fontRef>
        </p:style>
        <p:txBody>
          <a:bodyPr wrap="square" anchor="ctr">
            <a:spAutoFit/>
          </a:bodyPr>
          <a:lstStyle/>
          <a:p>
            <a:pPr algn="just">
              <a:buFont typeface="Arial" panose="020B0604020202020204" pitchFamily="34" charset="0"/>
              <a:buNone/>
              <a:defRPr/>
            </a:pPr>
            <a:r>
              <a:rPr lang="en-US" altLang="en-US" sz="2400" b="1" dirty="0" err="1">
                <a:solidFill>
                  <a:srgbClr val="FF0000"/>
                </a:solidFill>
                <a:latin typeface="Times New Roman" pitchFamily="18" charset="0"/>
              </a:rPr>
              <a:t>Tình</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cảnh</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nông</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dân</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Pháp</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trước</a:t>
            </a:r>
            <a:r>
              <a:rPr lang="en-US" altLang="en-US" sz="2400" b="1" dirty="0">
                <a:solidFill>
                  <a:srgbClr val="FF0000"/>
                </a:solidFill>
                <a:latin typeface="Times New Roman" pitchFamily="18" charset="0"/>
              </a:rPr>
              <a:t> CM 1789</a:t>
            </a:r>
            <a:endParaRPr lang="en-US" altLang="en-US" sz="2400" b="1" dirty="0">
              <a:solidFill>
                <a:srgbClr val="FF0000"/>
              </a:solidFill>
              <a:latin typeface="Times New Roman" pitchFamily="18" charset="0"/>
              <a:cs typeface="Times New Roman" pitchFamily="18" charset="0"/>
            </a:endParaRPr>
          </a:p>
        </p:txBody>
      </p:sp>
      <p:sp>
        <p:nvSpPr>
          <p:cNvPr id="14" name="Text Box 6">
            <a:extLst>
              <a:ext uri="{FF2B5EF4-FFF2-40B4-BE49-F238E27FC236}">
                <a16:creationId xmlns:a16="http://schemas.microsoft.com/office/drawing/2014/main" xmlns="" id="{AF1D2E70-9036-4572-9915-DC7F84020B05}"/>
              </a:ext>
            </a:extLst>
          </p:cNvPr>
          <p:cNvSpPr txBox="1">
            <a:spLocks noChangeArrowheads="1"/>
          </p:cNvSpPr>
          <p:nvPr/>
        </p:nvSpPr>
        <p:spPr bwMode="auto">
          <a:xfrm>
            <a:off x="6745357" y="2712498"/>
            <a:ext cx="439896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 typeface="Arial" panose="020B0604020202020204" pitchFamily="34" charset="0"/>
              <a:buNone/>
            </a:pPr>
            <a:r>
              <a:rPr lang="en-US" altLang="en-US" sz="1800" dirty="0">
                <a:latin typeface="Arial" panose="020B0604020202020204" pitchFamily="34" charset="0"/>
              </a:rPr>
              <a:t> </a:t>
            </a:r>
            <a:r>
              <a:rPr lang="en-US" altLang="en-US" sz="2800" i="1" dirty="0">
                <a:solidFill>
                  <a:srgbClr val="FF0000"/>
                </a:solidFill>
                <a:latin typeface="Times New Roman" panose="02020603050405020304" pitchFamily="18" charset="0"/>
              </a:rPr>
              <a:t>Quan </a:t>
            </a:r>
            <a:r>
              <a:rPr lang="en-US" altLang="en-US" sz="2800" i="1" dirty="0" err="1">
                <a:solidFill>
                  <a:srgbClr val="FF0000"/>
                </a:solidFill>
                <a:latin typeface="Times New Roman" panose="02020603050405020304" pitchFamily="18" charset="0"/>
              </a:rPr>
              <a:t>sát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hình</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a:t>
            </a:r>
            <a:r>
              <a:rPr lang="en-US" altLang="en-US" sz="2800" i="1" dirty="0" err="1">
                <a:solidFill>
                  <a:srgbClr val="FF0000"/>
                </a:solidFill>
                <a:latin typeface="Times New Roman" panose="02020603050405020304" pitchFamily="18" charset="0"/>
                <a:cs typeface="Times New Roman" panose="02020603050405020304" pitchFamily="18" charset="0"/>
              </a:rPr>
              <a:t>à</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nói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rõ</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tình</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cảnh</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của</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người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nông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dân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Pháp</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trước</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cách</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mạng</a:t>
            </a:r>
            <a:r>
              <a:rPr lang="en-US" altLang="en-US" sz="2800" i="1" dirty="0">
                <a:solidFill>
                  <a:srgbClr val="FF0000"/>
                </a:solidFill>
                <a:latin typeface="Times New Roman" panose="02020603050405020304" pitchFamily="18" charset="0"/>
              </a:rPr>
              <a:t>?</a:t>
            </a:r>
            <a:endParaRPr lang="en-US" altLang="en-US" sz="2800" i="1" dirty="0">
              <a:solidFill>
                <a:srgbClr val="FF0000"/>
              </a:solidFill>
              <a:latin typeface="Times New Roman" panose="02020603050405020304" pitchFamily="18" charset="0"/>
              <a:cs typeface="Times New Roman" panose="02020603050405020304" pitchFamily="18" charset="0"/>
            </a:endParaRPr>
          </a:p>
        </p:txBody>
      </p:sp>
      <p:pic>
        <p:nvPicPr>
          <p:cNvPr id="15" name="Picture 3">
            <a:extLst>
              <a:ext uri="{FF2B5EF4-FFF2-40B4-BE49-F238E27FC236}">
                <a16:creationId xmlns:a16="http://schemas.microsoft.com/office/drawing/2014/main" xmlns="" id="{8CC8FD7A-EABA-4250-8CB9-E4B5D8793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400" y="544513"/>
            <a:ext cx="4632325"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6">
            <a:extLst>
              <a:ext uri="{FF2B5EF4-FFF2-40B4-BE49-F238E27FC236}">
                <a16:creationId xmlns:a16="http://schemas.microsoft.com/office/drawing/2014/main" xmlns="" id="{A5D87E11-DF37-4542-BB63-FFF029E96A02}"/>
              </a:ext>
            </a:extLst>
          </p:cNvPr>
          <p:cNvSpPr>
            <a:spLocks noChangeArrowheads="1"/>
          </p:cNvSpPr>
          <p:nvPr/>
        </p:nvSpPr>
        <p:spPr bwMode="auto">
          <a:xfrm>
            <a:off x="1635125" y="849313"/>
            <a:ext cx="1336675" cy="457200"/>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lnRef>
          <a:fillRef idx="1">
            <a:schemeClr val="lt1"/>
          </a:fillRef>
          <a:effectRef idx="0">
            <a:schemeClr val="accent2"/>
          </a:effectRef>
          <a:fontRef idx="minor">
            <a:schemeClr val="dk1"/>
          </a:fontRef>
        </p:style>
        <p:txBody>
          <a:bodyPr/>
          <a:lstStyle/>
          <a:p>
            <a:pPr eaLnBrk="1" hangingPunct="1">
              <a:buFont typeface="Arial" panose="020B0604020202020204" pitchFamily="34" charset="0"/>
              <a:buNone/>
              <a:defRPr/>
            </a:pPr>
            <a:r>
              <a:rPr lang="en-US" altLang="en-US" sz="2400">
                <a:solidFill>
                  <a:srgbClr val="FF0000"/>
                </a:solidFill>
                <a:latin typeface="Times New Roman" pitchFamily="18" charset="0"/>
              </a:rPr>
              <a:t>Tăng lữ</a:t>
            </a:r>
          </a:p>
        </p:txBody>
      </p:sp>
      <p:cxnSp>
        <p:nvCxnSpPr>
          <p:cNvPr id="17" name="Straight Arrow Connector 11">
            <a:extLst>
              <a:ext uri="{FF2B5EF4-FFF2-40B4-BE49-F238E27FC236}">
                <a16:creationId xmlns:a16="http://schemas.microsoft.com/office/drawing/2014/main" xmlns="" id="{EB9640EB-DAFC-4267-94E9-0627992BE436}"/>
              </a:ext>
            </a:extLst>
          </p:cNvPr>
          <p:cNvCxnSpPr/>
          <p:nvPr/>
        </p:nvCxnSpPr>
        <p:spPr bwMode="auto">
          <a:xfrm>
            <a:off x="3006725" y="1077913"/>
            <a:ext cx="866775" cy="228600"/>
          </a:xfrm>
          <a:prstGeom prst="straightConnector1">
            <a:avLst/>
          </a:prstGeom>
          <a:ln>
            <a:solidFill>
              <a:srgbClr val="FF0000"/>
            </a:solidFill>
            <a:headEnd type="none" w="med" len="med"/>
            <a:tailEnd type="arrow"/>
          </a:ln>
        </p:spPr>
        <p:style>
          <a:lnRef idx="3">
            <a:schemeClr val="accent3"/>
          </a:lnRef>
          <a:fillRef idx="0">
            <a:schemeClr val="accent3"/>
          </a:fillRef>
          <a:effectRef idx="2">
            <a:schemeClr val="accent3"/>
          </a:effectRef>
          <a:fontRef idx="minor">
            <a:schemeClr val="tx1"/>
          </a:fontRef>
        </p:style>
      </p:cxnSp>
      <p:sp>
        <p:nvSpPr>
          <p:cNvPr id="18" name="Rectangle 4">
            <a:extLst>
              <a:ext uri="{FF2B5EF4-FFF2-40B4-BE49-F238E27FC236}">
                <a16:creationId xmlns:a16="http://schemas.microsoft.com/office/drawing/2014/main" xmlns="" id="{671FD589-9DCF-4D10-9372-554259A72A41}"/>
              </a:ext>
            </a:extLst>
          </p:cNvPr>
          <p:cNvSpPr>
            <a:spLocks noChangeArrowheads="1"/>
          </p:cNvSpPr>
          <p:nvPr/>
        </p:nvSpPr>
        <p:spPr bwMode="auto">
          <a:xfrm>
            <a:off x="1614488" y="5275263"/>
            <a:ext cx="1489075" cy="849312"/>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lnRef>
          <a:fillRef idx="1">
            <a:schemeClr val="lt1"/>
          </a:fillRef>
          <a:effectRef idx="0">
            <a:schemeClr val="accent2"/>
          </a:effectRef>
          <a:fontRef idx="minor">
            <a:schemeClr val="dk1"/>
          </a:fontRef>
        </p:style>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2400" i="1" dirty="0" err="1">
                <a:solidFill>
                  <a:srgbClr val="FF0000"/>
                </a:solidFill>
                <a:latin typeface="Times New Roman" panose="02020603050405020304" pitchFamily="18" charset="0"/>
                <a:cs typeface="Times New Roman" panose="02020603050405020304" pitchFamily="18" charset="0"/>
                <a:sym typeface="+mn-ea"/>
              </a:rPr>
              <a:t>Đẳng</a:t>
            </a:r>
            <a:r>
              <a:rPr lang="en-US" altLang="en-US" sz="2400" i="1" dirty="0">
                <a:solidFill>
                  <a:srgbClr val="FF0000"/>
                </a:solidFill>
                <a:latin typeface="Times New Roman" panose="02020603050405020304" pitchFamily="18" charset="0"/>
                <a:cs typeface="Times New Roman" panose="02020603050405020304" pitchFamily="18" charset="0"/>
                <a:sym typeface="+mn-ea"/>
              </a:rPr>
              <a:t> </a:t>
            </a:r>
            <a:r>
              <a:rPr lang="en-US" altLang="en-US" sz="2400" i="1" dirty="0" err="1">
                <a:solidFill>
                  <a:srgbClr val="FF0000"/>
                </a:solidFill>
                <a:latin typeface="Times New Roman" panose="02020603050405020304" pitchFamily="18" charset="0"/>
                <a:cs typeface="Times New Roman" panose="02020603050405020304" pitchFamily="18" charset="0"/>
                <a:sym typeface="+mn-ea"/>
              </a:rPr>
              <a:t>cấp</a:t>
            </a:r>
            <a:r>
              <a:rPr lang="en-US" altLang="en-US" sz="2400" i="1" dirty="0">
                <a:solidFill>
                  <a:srgbClr val="FF0000"/>
                </a:solidFill>
                <a:latin typeface="Times New Roman" panose="02020603050405020304" pitchFamily="18" charset="0"/>
                <a:cs typeface="Times New Roman" panose="02020603050405020304" pitchFamily="18" charset="0"/>
                <a:sym typeface="+mn-ea"/>
              </a:rPr>
              <a:t> </a:t>
            </a:r>
            <a:r>
              <a:rPr lang="en-US" altLang="en-US" sz="2400" i="1" dirty="0" err="1">
                <a:solidFill>
                  <a:srgbClr val="FF0000"/>
                </a:solidFill>
                <a:latin typeface="Times New Roman" panose="02020603050405020304" pitchFamily="18" charset="0"/>
                <a:cs typeface="Times New Roman" panose="02020603050405020304" pitchFamily="18" charset="0"/>
                <a:sym typeface="+mn-ea"/>
              </a:rPr>
              <a:t>thư</a:t>
            </a:r>
            <a:r>
              <a:rPr lang="en-US" altLang="en-US" sz="2400" i="1" dirty="0">
                <a:solidFill>
                  <a:srgbClr val="FF0000"/>
                </a:solidFill>
                <a:latin typeface="Times New Roman" panose="02020603050405020304" pitchFamily="18" charset="0"/>
                <a:cs typeface="Times New Roman" panose="02020603050405020304" pitchFamily="18" charset="0"/>
                <a:sym typeface="+mn-ea"/>
              </a:rPr>
              <a:t>́ </a:t>
            </a:r>
            <a:r>
              <a:rPr lang="en-US" altLang="en-US" sz="2400" i="1" dirty="0" err="1">
                <a:solidFill>
                  <a:srgbClr val="FF0000"/>
                </a:solidFill>
                <a:latin typeface="Times New Roman" panose="02020603050405020304" pitchFamily="18" charset="0"/>
                <a:cs typeface="Times New Roman" panose="02020603050405020304" pitchFamily="18" charset="0"/>
                <a:sym typeface="+mn-ea"/>
              </a:rPr>
              <a:t>ba</a:t>
            </a:r>
            <a:endParaRPr lang="en-US" altLang="en-US" sz="2400" i="1" dirty="0">
              <a:solidFill>
                <a:srgbClr val="FF0000"/>
              </a:solidFill>
              <a:latin typeface="Times New Roman" panose="02020603050405020304" pitchFamily="18" charset="0"/>
              <a:cs typeface="Times New Roman" panose="02020603050405020304" pitchFamily="18" charset="0"/>
              <a:sym typeface="+mn-ea"/>
            </a:endParaRPr>
          </a:p>
        </p:txBody>
      </p:sp>
      <p:cxnSp>
        <p:nvCxnSpPr>
          <p:cNvPr id="19" name="Straight Arrow Connector 8">
            <a:extLst>
              <a:ext uri="{FF2B5EF4-FFF2-40B4-BE49-F238E27FC236}">
                <a16:creationId xmlns:a16="http://schemas.microsoft.com/office/drawing/2014/main" xmlns="" id="{7615B799-2656-46F4-B5D7-ECFFD63BA6D6}"/>
              </a:ext>
            </a:extLst>
          </p:cNvPr>
          <p:cNvCxnSpPr/>
          <p:nvPr/>
        </p:nvCxnSpPr>
        <p:spPr bwMode="auto">
          <a:xfrm flipV="1">
            <a:off x="2324100" y="3238500"/>
            <a:ext cx="847725" cy="2036763"/>
          </a:xfrm>
          <a:prstGeom prst="straightConnector1">
            <a:avLst/>
          </a:prstGeom>
          <a:ln>
            <a:solidFill>
              <a:srgbClr val="FF0000"/>
            </a:solidFill>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20" name="Rectangle 5">
            <a:extLst>
              <a:ext uri="{FF2B5EF4-FFF2-40B4-BE49-F238E27FC236}">
                <a16:creationId xmlns:a16="http://schemas.microsoft.com/office/drawing/2014/main" xmlns="" id="{73BB5EFC-F671-4A66-A07F-5B592976E25C}"/>
              </a:ext>
            </a:extLst>
          </p:cNvPr>
          <p:cNvSpPr>
            <a:spLocks noChangeArrowheads="1"/>
          </p:cNvSpPr>
          <p:nvPr/>
        </p:nvSpPr>
        <p:spPr bwMode="auto">
          <a:xfrm>
            <a:off x="4745038" y="2749550"/>
            <a:ext cx="1219200" cy="457200"/>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2"/>
          </a:lnRef>
          <a:fillRef idx="1">
            <a:schemeClr val="lt1"/>
          </a:fillRef>
          <a:effectRef idx="0">
            <a:schemeClr val="accent2"/>
          </a:effectRef>
          <a:fontRef idx="minor">
            <a:schemeClr val="dk1"/>
          </a:fontRef>
        </p:style>
        <p:txBody>
          <a:bodyPr/>
          <a:lstStyle/>
          <a:p>
            <a:pPr eaLnBrk="1" hangingPunct="1">
              <a:buFont typeface="Arial" panose="020B0604020202020204" pitchFamily="34" charset="0"/>
              <a:buNone/>
              <a:defRPr/>
            </a:pPr>
            <a:r>
              <a:rPr lang="en-US" altLang="en-US" sz="2400" i="1">
                <a:solidFill>
                  <a:srgbClr val="FF0000"/>
                </a:solidFill>
                <a:latin typeface="Times New Roman" pitchFamily="18" charset="0"/>
              </a:rPr>
              <a:t>Quý tộc</a:t>
            </a:r>
          </a:p>
        </p:txBody>
      </p:sp>
      <p:cxnSp>
        <p:nvCxnSpPr>
          <p:cNvPr id="21" name="Straight Arrow Connector 15">
            <a:extLst>
              <a:ext uri="{FF2B5EF4-FFF2-40B4-BE49-F238E27FC236}">
                <a16:creationId xmlns:a16="http://schemas.microsoft.com/office/drawing/2014/main" xmlns="" id="{8456C830-369C-43B3-ACE3-1BF90909A545}"/>
              </a:ext>
            </a:extLst>
          </p:cNvPr>
          <p:cNvCxnSpPr/>
          <p:nvPr/>
        </p:nvCxnSpPr>
        <p:spPr bwMode="auto">
          <a:xfrm flipH="1" flipV="1">
            <a:off x="4953000" y="1524000"/>
            <a:ext cx="508000" cy="1225550"/>
          </a:xfrm>
          <a:prstGeom prst="straightConnector1">
            <a:avLst/>
          </a:prstGeom>
          <a:ln>
            <a:solidFill>
              <a:srgbClr val="FF0000"/>
            </a:solidFill>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11276" name="Rectangle 2">
            <a:extLst>
              <a:ext uri="{FF2B5EF4-FFF2-40B4-BE49-F238E27FC236}">
                <a16:creationId xmlns:a16="http://schemas.microsoft.com/office/drawing/2014/main" xmlns="" id="{228AB1B9-EBCD-4999-BF33-F05F1F86475D}"/>
              </a:ext>
            </a:extLst>
          </p:cNvPr>
          <p:cNvSpPr txBox="1">
            <a:spLocks noChangeArrowheads="1"/>
          </p:cNvSpPr>
          <p:nvPr/>
        </p:nvSpPr>
        <p:spPr bwMode="auto">
          <a:xfrm>
            <a:off x="1773238" y="73026"/>
            <a:ext cx="583351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en-US" altLang="en-US" sz="2800" b="1" dirty="0">
                <a:solidFill>
                  <a:srgbClr val="FF0000"/>
                </a:solidFill>
                <a:latin typeface="Times New Roman" panose="02020603050405020304" pitchFamily="18" charset="0"/>
              </a:rPr>
              <a:t>I. </a:t>
            </a:r>
            <a:r>
              <a:rPr lang="en-US" altLang="en-US" sz="2800" b="1" dirty="0" err="1">
                <a:solidFill>
                  <a:srgbClr val="FF0000"/>
                </a:solidFill>
                <a:latin typeface="Times New Roman" panose="02020603050405020304" pitchFamily="18" charset="0"/>
              </a:rPr>
              <a:t>Nước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Pháp</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trước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Cách</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mạng</a:t>
            </a:r>
            <a:r>
              <a:rPr lang="en-US" altLang="en-US" sz="2800" b="1" dirty="0">
                <a:solidFill>
                  <a:srgbClr val="FF0000"/>
                </a:solidFill>
                <a:latin typeface="Times New Roman" panose="02020603050405020304" pitchFamily="18" charset="0"/>
              </a:rPr>
              <a:t>.</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heel(1)">
                                      <p:cBhvr>
                                        <p:cTn id="14" dur="2000"/>
                                        <p:tgtEl>
                                          <p:spTgt spid="16"/>
                                        </p:tgtEl>
                                      </p:cBhvr>
                                    </p:animEffect>
                                  </p:childTnLst>
                                </p:cTn>
                              </p:par>
                              <p:par>
                                <p:cTn id="15" presetID="21" presetClass="entr" presetSubtype="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20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heel(1)">
                                      <p:cBhvr>
                                        <p:cTn id="22" dur="2000"/>
                                        <p:tgtEl>
                                          <p:spTgt spid="18"/>
                                        </p:tgtEl>
                                      </p:cBhvr>
                                    </p:animEffect>
                                  </p:childTnLst>
                                </p:cTn>
                              </p:par>
                              <p:par>
                                <p:cTn id="23" presetID="21" presetClass="entr" presetSubtype="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heel(1)">
                                      <p:cBhvr>
                                        <p:cTn id="25" dur="2000"/>
                                        <p:tgtEl>
                                          <p:spTgt spid="1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heel(1)">
                                      <p:cBhvr>
                                        <p:cTn id="30" dur="2000"/>
                                        <p:tgtEl>
                                          <p:spTgt spid="20"/>
                                        </p:tgtEl>
                                      </p:cBhvr>
                                    </p:animEffect>
                                  </p:childTnLst>
                                </p:cTn>
                              </p:par>
                              <p:par>
                                <p:cTn id="31" presetID="21" presetClass="entr" presetSubtype="1"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heel(1)">
                                      <p:cBhvr>
                                        <p:cTn id="33" dur="2000"/>
                                        <p:tgtEl>
                                          <p:spTgt spid="2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2" presetClass="exit" presetSubtype="4" fill="hold" grpId="1" nodeType="withEffect">
                                  <p:stCondLst>
                                    <p:cond delay="0"/>
                                  </p:stCondLst>
                                  <p:childTnLst>
                                    <p:anim calcmode="lin" valueType="num">
                                      <p:cBhvr additive="base">
                                        <p:cTn id="39" dur="500"/>
                                        <p:tgtEl>
                                          <p:spTgt spid="14"/>
                                        </p:tgtEl>
                                        <p:attrNameLst>
                                          <p:attrName>ppt_x</p:attrName>
                                        </p:attrNameLst>
                                      </p:cBhvr>
                                      <p:tavLst>
                                        <p:tav tm="0">
                                          <p:val>
                                            <p:strVal val="ppt_x"/>
                                          </p:val>
                                        </p:tav>
                                        <p:tav tm="100000">
                                          <p:val>
                                            <p:strVal val="ppt_x"/>
                                          </p:val>
                                        </p:tav>
                                      </p:tavLst>
                                    </p:anim>
                                    <p:anim calcmode="lin" valueType="num">
                                      <p:cBhvr additive="base">
                                        <p:cTn id="40" dur="500"/>
                                        <p:tgtEl>
                                          <p:spTgt spid="14"/>
                                        </p:tgtEl>
                                        <p:attrNameLst>
                                          <p:attrName>ppt_y</p:attrName>
                                        </p:attrNameLst>
                                      </p:cBhvr>
                                      <p:tavLst>
                                        <p:tav tm="0">
                                          <p:val>
                                            <p:strVal val="ppt_y"/>
                                          </p:val>
                                        </p:tav>
                                        <p:tav tm="100000">
                                          <p:val>
                                            <p:strVal val="1+ppt_h/2"/>
                                          </p:val>
                                        </p:tav>
                                      </p:tavLst>
                                    </p:anim>
                                    <p:set>
                                      <p:cBhvr>
                                        <p:cTn id="41"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4" grpId="1"/>
      <p:bldP spid="16" grpId="0" animBg="1"/>
      <p:bldP spid="18"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a:extLst>
              <a:ext uri="{FF2B5EF4-FFF2-40B4-BE49-F238E27FC236}">
                <a16:creationId xmlns:a16="http://schemas.microsoft.com/office/drawing/2014/main" xmlns="" id="{6CDE768B-7980-488F-93D5-BFB6FD45B8E9}"/>
              </a:ext>
            </a:extLst>
          </p:cNvPr>
          <p:cNvSpPr txBox="1">
            <a:spLocks noChangeArrowheads="1"/>
          </p:cNvSpPr>
          <p:nvPr/>
        </p:nvSpPr>
        <p:spPr bwMode="auto">
          <a:xfrm>
            <a:off x="2514600" y="6400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 typeface="Arial" panose="020B0604020202020204" pitchFamily="34" charset="0"/>
              <a:buNone/>
            </a:pPr>
            <a:r>
              <a:rPr lang="en-US" altLang="en-US" sz="1800" b="0">
                <a:latin typeface="Times New Roman" panose="02020603050405020304" pitchFamily="18" charset="0"/>
              </a:rPr>
              <a:t> </a:t>
            </a:r>
            <a:endParaRPr lang="en-US" altLang="en-US" sz="1800" b="0">
              <a:solidFill>
                <a:srgbClr val="2F21DF"/>
              </a:solidFill>
              <a:latin typeface="Times New Roman" panose="02020603050405020304" pitchFamily="18" charset="0"/>
            </a:endParaRPr>
          </a:p>
        </p:txBody>
      </p:sp>
      <p:sp>
        <p:nvSpPr>
          <p:cNvPr id="14" name="Mũi tên: Phải 13">
            <a:extLst>
              <a:ext uri="{FF2B5EF4-FFF2-40B4-BE49-F238E27FC236}">
                <a16:creationId xmlns:a16="http://schemas.microsoft.com/office/drawing/2014/main" xmlns="" id="{5897B18B-CA91-4171-9AC3-45F69EB6E14A}"/>
              </a:ext>
            </a:extLst>
          </p:cNvPr>
          <p:cNvSpPr/>
          <p:nvPr/>
        </p:nvSpPr>
        <p:spPr>
          <a:xfrm>
            <a:off x="463897" y="4686798"/>
            <a:ext cx="474663" cy="407987"/>
          </a:xfrm>
          <a:prstGeom prst="rightArrow">
            <a:avLst/>
          </a:prstGeom>
          <a:solidFill>
            <a:srgbClr val="FF0000"/>
          </a:solidFill>
        </p:spPr>
        <p:style>
          <a:lnRef idx="2">
            <a:schemeClr val="accent2"/>
          </a:lnRef>
          <a:fillRef idx="1">
            <a:schemeClr val="lt1"/>
          </a:fillRef>
          <a:effectRef idx="0">
            <a:schemeClr val="accent2"/>
          </a:effectRef>
          <a:fontRef idx="minor">
            <a:schemeClr val="dk1"/>
          </a:fontRef>
        </p:style>
        <p:txBody>
          <a:bodyPr anchor="ctr"/>
          <a:lstStyle/>
          <a:p>
            <a:pPr algn="ctr">
              <a:buFont typeface="Arial" panose="020B0604020202020204" pitchFamily="34" charset="0"/>
              <a:buNone/>
              <a:defRPr/>
            </a:pPr>
            <a:endParaRPr lang="en-US" altLang="zh-CN">
              <a:solidFill>
                <a:srgbClr val="000000"/>
              </a:solidFill>
            </a:endParaRPr>
          </a:p>
        </p:txBody>
      </p:sp>
      <p:sp>
        <p:nvSpPr>
          <p:cNvPr id="12" name="TextBox 2">
            <a:extLst>
              <a:ext uri="{FF2B5EF4-FFF2-40B4-BE49-F238E27FC236}">
                <a16:creationId xmlns:a16="http://schemas.microsoft.com/office/drawing/2014/main" xmlns="" id="{9598C9BC-7737-453A-932D-3D7901E0033E}"/>
              </a:ext>
            </a:extLst>
          </p:cNvPr>
          <p:cNvSpPr txBox="1">
            <a:spLocks noChangeArrowheads="1"/>
          </p:cNvSpPr>
          <p:nvPr/>
        </p:nvSpPr>
        <p:spPr bwMode="auto">
          <a:xfrm>
            <a:off x="6776720" y="955040"/>
            <a:ext cx="53225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09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en-GB" altLang="en-US" sz="2800" b="1" i="1" dirty="0" err="1">
                <a:solidFill>
                  <a:srgbClr val="FF0000"/>
                </a:solidFill>
                <a:latin typeface="Times New Roman" panose="02020603050405020304" pitchFamily="18" charset="0"/>
              </a:rPr>
              <a:t>Em</a:t>
            </a:r>
            <a:r>
              <a:rPr lang="en-GB" altLang="en-US" sz="2800" b="1" i="1" dirty="0">
                <a:solidFill>
                  <a:srgbClr val="FF0000"/>
                </a:solidFill>
                <a:latin typeface="Times New Roman" panose="02020603050405020304" pitchFamily="18" charset="0"/>
              </a:rPr>
              <a:t> </a:t>
            </a:r>
            <a:r>
              <a:rPr lang="en-GB" altLang="en-US" sz="2800" b="1" i="1" dirty="0" err="1">
                <a:solidFill>
                  <a:srgbClr val="FF0000"/>
                </a:solidFill>
                <a:latin typeface="Times New Roman" panose="02020603050405020304" pitchFamily="18" charset="0"/>
              </a:rPr>
              <a:t>hãy</a:t>
            </a:r>
            <a:r>
              <a:rPr lang="en-GB" altLang="en-US" sz="2800" b="1" i="1" dirty="0">
                <a:solidFill>
                  <a:srgbClr val="FF0000"/>
                </a:solidFill>
                <a:latin typeface="Times New Roman" panose="02020603050405020304" pitchFamily="18" charset="0"/>
              </a:rPr>
              <a:t> </a:t>
            </a:r>
            <a:r>
              <a:rPr lang="en-GB" altLang="en-US" sz="2800" b="1" i="1" dirty="0" err="1">
                <a:solidFill>
                  <a:srgbClr val="FF0000"/>
                </a:solidFill>
                <a:latin typeface="Times New Roman" panose="02020603050405020304" pitchFamily="18" charset="0"/>
              </a:rPr>
              <a:t>cho</a:t>
            </a:r>
            <a:r>
              <a:rPr lang="en-GB" altLang="en-US" sz="2800" b="1" i="1" dirty="0">
                <a:solidFill>
                  <a:srgbClr val="FF0000"/>
                </a:solidFill>
                <a:latin typeface="Times New Roman" panose="02020603050405020304" pitchFamily="18" charset="0"/>
              </a:rPr>
              <a:t> </a:t>
            </a:r>
            <a:r>
              <a:rPr lang="en-GB" altLang="en-US" sz="2800" b="1" i="1" dirty="0" err="1">
                <a:solidFill>
                  <a:srgbClr val="FF0000"/>
                </a:solidFill>
                <a:latin typeface="Times New Roman" panose="02020603050405020304" pitchFamily="18" charset="0"/>
              </a:rPr>
              <a:t>biết</a:t>
            </a:r>
            <a:r>
              <a:rPr lang="en-GB" altLang="en-US" sz="2800" b="1" i="1" dirty="0">
                <a:solidFill>
                  <a:srgbClr val="FF0000"/>
                </a:solidFill>
                <a:latin typeface="Times New Roman" panose="02020603050405020304" pitchFamily="18" charset="0"/>
              </a:rPr>
              <a:t> </a:t>
            </a:r>
            <a:r>
              <a:rPr lang="en-GB" altLang="en-US" sz="2800" b="1" i="1" dirty="0" err="1">
                <a:solidFill>
                  <a:srgbClr val="FF0000"/>
                </a:solidFill>
                <a:latin typeface="Times New Roman" panose="02020603050405020304" pitchFamily="18" charset="0"/>
              </a:rPr>
              <a:t>tình</a:t>
            </a:r>
            <a:r>
              <a:rPr lang="en-GB" altLang="en-US" sz="2800" b="1" i="1" dirty="0">
                <a:solidFill>
                  <a:srgbClr val="FF0000"/>
                </a:solidFill>
                <a:latin typeface="Times New Roman" panose="02020603050405020304" pitchFamily="18" charset="0"/>
              </a:rPr>
              <a:t> </a:t>
            </a:r>
            <a:r>
              <a:rPr lang="en-GB" altLang="en-US" sz="2800" b="1" i="1" dirty="0" err="1">
                <a:solidFill>
                  <a:srgbClr val="FF0000"/>
                </a:solidFill>
                <a:latin typeface="Times New Roman" panose="02020603050405020304" pitchFamily="18" charset="0"/>
              </a:rPr>
              <a:t>hình</a:t>
            </a:r>
            <a:r>
              <a:rPr lang="en-GB" altLang="en-US" sz="2800" b="1" i="1" dirty="0">
                <a:solidFill>
                  <a:srgbClr val="FF0000"/>
                </a:solidFill>
                <a:latin typeface="Times New Roman" panose="02020603050405020304" pitchFamily="18" charset="0"/>
              </a:rPr>
              <a:t> </a:t>
            </a:r>
            <a:r>
              <a:rPr lang="en-GB" altLang="en-US" sz="2800" b="1" i="1" dirty="0" err="1">
                <a:solidFill>
                  <a:srgbClr val="FF0000"/>
                </a:solidFill>
                <a:latin typeface="Times New Roman" panose="02020603050405020304" pitchFamily="18" charset="0"/>
              </a:rPr>
              <a:t>chính</a:t>
            </a:r>
            <a:r>
              <a:rPr lang="en-GB" altLang="en-US" sz="2800" b="1" i="1" dirty="0">
                <a:solidFill>
                  <a:srgbClr val="FF0000"/>
                </a:solidFill>
                <a:latin typeface="Times New Roman" panose="02020603050405020304" pitchFamily="18" charset="0"/>
              </a:rPr>
              <a:t> trị </a:t>
            </a:r>
            <a:r>
              <a:rPr lang="en-GB" altLang="en-US" sz="2800" b="1" i="1" dirty="0" err="1">
                <a:solidFill>
                  <a:srgbClr val="FF0000"/>
                </a:solidFill>
                <a:latin typeface="Times New Roman" panose="02020603050405020304" pitchFamily="18" charset="0"/>
              </a:rPr>
              <a:t>nước</a:t>
            </a:r>
            <a:r>
              <a:rPr lang="en-GB" altLang="en-US" sz="2800" b="1" i="1" dirty="0">
                <a:solidFill>
                  <a:srgbClr val="FF0000"/>
                </a:solidFill>
                <a:latin typeface="Times New Roman" panose="02020603050405020304" pitchFamily="18" charset="0"/>
              </a:rPr>
              <a:t> </a:t>
            </a:r>
            <a:r>
              <a:rPr lang="en-GB" altLang="en-US" sz="2800" b="1" i="1" dirty="0" err="1">
                <a:solidFill>
                  <a:srgbClr val="FF0000"/>
                </a:solidFill>
                <a:latin typeface="Times New Roman" panose="02020603050405020304" pitchFamily="18" charset="0"/>
              </a:rPr>
              <a:t>Pháp</a:t>
            </a:r>
            <a:r>
              <a:rPr lang="en-GB" altLang="en-US" sz="2800" b="1" i="1" dirty="0">
                <a:solidFill>
                  <a:srgbClr val="FF0000"/>
                </a:solidFill>
                <a:latin typeface="Times New Roman" panose="02020603050405020304" pitchFamily="18" charset="0"/>
              </a:rPr>
              <a:t> </a:t>
            </a:r>
            <a:r>
              <a:rPr lang="en-GB" altLang="en-US" sz="2800" b="1" i="1" dirty="0" err="1">
                <a:solidFill>
                  <a:srgbClr val="FF0000"/>
                </a:solidFill>
                <a:latin typeface="Times New Roman" panose="02020603050405020304" pitchFamily="18" charset="0"/>
              </a:rPr>
              <a:t>trước</a:t>
            </a:r>
            <a:r>
              <a:rPr lang="en-GB" altLang="en-US" sz="2800" b="1" i="1" dirty="0">
                <a:solidFill>
                  <a:srgbClr val="FF0000"/>
                </a:solidFill>
                <a:latin typeface="Times New Roman" panose="02020603050405020304" pitchFamily="18" charset="0"/>
              </a:rPr>
              <a:t> </a:t>
            </a:r>
            <a:r>
              <a:rPr lang="en-GB" altLang="en-US" sz="2800" b="1" i="1" dirty="0" err="1">
                <a:solidFill>
                  <a:srgbClr val="FF0000"/>
                </a:solidFill>
                <a:latin typeface="Times New Roman" panose="02020603050405020304" pitchFamily="18" charset="0"/>
              </a:rPr>
              <a:t>cách</a:t>
            </a:r>
            <a:r>
              <a:rPr lang="en-GB" altLang="en-US" sz="2800" b="1" i="1" dirty="0">
                <a:solidFill>
                  <a:srgbClr val="FF0000"/>
                </a:solidFill>
                <a:latin typeface="Times New Roman" panose="02020603050405020304" pitchFamily="18" charset="0"/>
              </a:rPr>
              <a:t> </a:t>
            </a:r>
            <a:r>
              <a:rPr lang="en-GB" altLang="en-US" sz="2800" b="1" i="1" dirty="0" err="1">
                <a:solidFill>
                  <a:srgbClr val="FF0000"/>
                </a:solidFill>
                <a:latin typeface="Times New Roman" panose="02020603050405020304" pitchFamily="18" charset="0"/>
              </a:rPr>
              <a:t>mạng</a:t>
            </a:r>
            <a:r>
              <a:rPr lang="en-GB" altLang="en-US" sz="2800" b="1" i="1" dirty="0">
                <a:solidFill>
                  <a:srgbClr val="FF0000"/>
                </a:solidFill>
                <a:latin typeface="Times New Roman" panose="02020603050405020304" pitchFamily="18" charset="0"/>
              </a:rPr>
              <a:t> </a:t>
            </a:r>
            <a:r>
              <a:rPr lang="en-GB" altLang="en-US" sz="2800" b="1" i="1" dirty="0" err="1">
                <a:solidFill>
                  <a:srgbClr val="FF0000"/>
                </a:solidFill>
                <a:latin typeface="Times New Roman" panose="02020603050405020304" pitchFamily="18" charset="0"/>
              </a:rPr>
              <a:t>như</a:t>
            </a:r>
            <a:r>
              <a:rPr lang="en-GB" altLang="en-US" sz="2800" b="1" i="1" dirty="0">
                <a:solidFill>
                  <a:srgbClr val="FF0000"/>
                </a:solidFill>
                <a:latin typeface="Times New Roman" panose="02020603050405020304" pitchFamily="18" charset="0"/>
              </a:rPr>
              <a:t> </a:t>
            </a:r>
            <a:r>
              <a:rPr lang="en-GB" altLang="en-US" sz="2800" b="1" i="1" dirty="0" err="1">
                <a:solidFill>
                  <a:srgbClr val="FF0000"/>
                </a:solidFill>
                <a:latin typeface="Times New Roman" panose="02020603050405020304" pitchFamily="18" charset="0"/>
              </a:rPr>
              <a:t>thê</a:t>
            </a:r>
            <a:r>
              <a:rPr lang="en-GB" altLang="en-US" sz="2800" b="1" i="1" dirty="0">
                <a:solidFill>
                  <a:srgbClr val="FF0000"/>
                </a:solidFill>
                <a:latin typeface="Times New Roman" panose="02020603050405020304" pitchFamily="18" charset="0"/>
              </a:rPr>
              <a:t>́ </a:t>
            </a:r>
            <a:r>
              <a:rPr lang="en-GB" altLang="en-US" sz="2800" b="1" i="1" dirty="0" err="1">
                <a:solidFill>
                  <a:srgbClr val="FF0000"/>
                </a:solidFill>
                <a:latin typeface="Times New Roman" panose="02020603050405020304" pitchFamily="18" charset="0"/>
              </a:rPr>
              <a:t>nào</a:t>
            </a:r>
            <a:r>
              <a:rPr lang="en-GB" altLang="en-US" sz="2800" b="1" i="1" dirty="0">
                <a:solidFill>
                  <a:srgbClr val="FF0000"/>
                </a:solidFill>
                <a:latin typeface="Times New Roman" panose="02020603050405020304" pitchFamily="18" charset="0"/>
              </a:rPr>
              <a:t>?</a:t>
            </a:r>
            <a:endParaRPr lang="en-US" altLang="en-US" sz="2800" b="1" i="1" dirty="0">
              <a:solidFill>
                <a:srgbClr val="FF0000"/>
              </a:solidFill>
              <a:latin typeface="Times New Roman" panose="02020603050405020304" pitchFamily="18" charset="0"/>
              <a:cs typeface="Times New Roman" panose="02020603050405020304" pitchFamily="18" charset="0"/>
            </a:endParaRPr>
          </a:p>
        </p:txBody>
      </p:sp>
      <p:sp>
        <p:nvSpPr>
          <p:cNvPr id="352" name="WordArt 11">
            <a:extLst>
              <a:ext uri="{FF2B5EF4-FFF2-40B4-BE49-F238E27FC236}">
                <a16:creationId xmlns:a16="http://schemas.microsoft.com/office/drawing/2014/main" xmlns="" id="{E5889352-B5BC-4D38-A211-3A43CC4E722D}"/>
              </a:ext>
            </a:extLst>
          </p:cNvPr>
          <p:cNvSpPr>
            <a:spLocks noChangeArrowheads="1" noChangeShapeType="1" noTextEdit="1"/>
          </p:cNvSpPr>
          <p:nvPr/>
        </p:nvSpPr>
        <p:spPr bwMode="auto">
          <a:xfrm>
            <a:off x="1666876" y="76289"/>
            <a:ext cx="8843673" cy="5709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eaLnBrk="1" hangingPunct="1">
              <a:buFont typeface="Arial" panose="020B0604020202020204" pitchFamily="34" charset="0"/>
              <a:buNone/>
              <a:defRPr/>
            </a:pPr>
            <a:r>
              <a:rPr lang="en-US" sz="3600" u="sng" kern="10" dirty="0" err="1">
                <a:solidFill>
                  <a:srgbClr val="0000FF"/>
                </a:solidFill>
                <a:effectLst>
                  <a:outerShdw dist="35921" dir="2700000" algn="ctr" rotWithShape="0">
                    <a:srgbClr val="C0C0C0">
                      <a:alpha val="79999"/>
                    </a:srgbClr>
                  </a:outerShdw>
                </a:effectLst>
                <a:latin typeface="Times New Roman"/>
                <a:cs typeface="Times New Roman"/>
              </a:rPr>
              <a:t>Bài</a:t>
            </a:r>
            <a:r>
              <a:rPr lang="en-US" sz="3600" u="sng" kern="10" dirty="0">
                <a:solidFill>
                  <a:srgbClr val="0000FF"/>
                </a:solidFill>
                <a:effectLst>
                  <a:outerShdw dist="35921" dir="2700000" algn="ctr" rotWithShape="0">
                    <a:srgbClr val="C0C0C0">
                      <a:alpha val="79999"/>
                    </a:srgbClr>
                  </a:outerShdw>
                </a:effectLst>
                <a:latin typeface="Times New Roman"/>
                <a:cs typeface="Times New Roman"/>
              </a:rPr>
              <a:t> 2 – </a:t>
            </a:r>
            <a:r>
              <a:rPr lang="en-US" sz="3600" u="sng" kern="10" dirty="0" err="1">
                <a:solidFill>
                  <a:srgbClr val="0000FF"/>
                </a:solidFill>
                <a:effectLst>
                  <a:outerShdw dist="35921" dir="2700000" algn="ctr" rotWithShape="0">
                    <a:srgbClr val="C0C0C0">
                      <a:alpha val="79999"/>
                    </a:srgbClr>
                  </a:outerShdw>
                </a:effectLst>
                <a:latin typeface="Times New Roman"/>
                <a:cs typeface="Times New Roman"/>
              </a:rPr>
              <a:t>Tiết</a:t>
            </a:r>
            <a:r>
              <a:rPr lang="en-US" sz="3600" u="sng" kern="10" dirty="0">
                <a:solidFill>
                  <a:srgbClr val="0000FF"/>
                </a:solidFill>
                <a:effectLst>
                  <a:outerShdw dist="35921" dir="2700000" algn="ctr" rotWithShape="0">
                    <a:srgbClr val="C0C0C0">
                      <a:alpha val="79999"/>
                    </a:srgbClr>
                  </a:outerShdw>
                </a:effectLst>
                <a:latin typeface="Times New Roman"/>
                <a:cs typeface="Times New Roman"/>
              </a:rPr>
              <a:t> 3</a:t>
            </a:r>
            <a:r>
              <a:rPr lang="en-US" sz="3600" kern="10" dirty="0">
                <a:solidFill>
                  <a:srgbClr val="0000FF"/>
                </a:solidFill>
                <a:effectLst>
                  <a:outerShdw dist="35921" dir="2700000" algn="ctr" rotWithShape="0">
                    <a:srgbClr val="C0C0C0">
                      <a:alpha val="79999"/>
                    </a:srgbClr>
                  </a:outerShdw>
                </a:effectLst>
                <a:latin typeface="Times New Roman"/>
                <a:cs typeface="Times New Roman"/>
              </a:rPr>
              <a:t>: </a:t>
            </a:r>
            <a:r>
              <a:rPr lang="en-US" sz="3600" kern="10" dirty="0" err="1">
                <a:solidFill>
                  <a:srgbClr val="FF0000"/>
                </a:solidFill>
                <a:effectLst>
                  <a:outerShdw dist="35921" dir="2700000" algn="ctr" rotWithShape="0">
                    <a:srgbClr val="C0C0C0">
                      <a:alpha val="79999"/>
                    </a:srgbClr>
                  </a:outerShdw>
                </a:effectLst>
                <a:latin typeface="Times New Roman"/>
                <a:cs typeface="Times New Roman"/>
              </a:rPr>
              <a:t>CUỘC</a:t>
            </a:r>
            <a:r>
              <a:rPr lang="en-US" sz="3600" kern="10" dirty="0">
                <a:solidFill>
                  <a:srgbClr val="FF0000"/>
                </a:solidFill>
                <a:effectLst>
                  <a:outerShdw dist="35921" dir="2700000" algn="ctr" rotWithShape="0">
                    <a:srgbClr val="C0C0C0">
                      <a:alpha val="79999"/>
                    </a:srgbClr>
                  </a:outerShdw>
                </a:effectLst>
                <a:latin typeface="Times New Roman"/>
                <a:cs typeface="Times New Roman"/>
              </a:rPr>
              <a:t> </a:t>
            </a:r>
            <a:r>
              <a:rPr lang="en-US" sz="3600" kern="10" dirty="0" err="1">
                <a:solidFill>
                  <a:srgbClr val="FF0000"/>
                </a:solidFill>
                <a:effectLst>
                  <a:outerShdw dist="35921" dir="2700000" algn="ctr" rotWithShape="0">
                    <a:srgbClr val="C0C0C0">
                      <a:alpha val="79999"/>
                    </a:srgbClr>
                  </a:outerShdw>
                </a:effectLst>
                <a:latin typeface="Times New Roman"/>
                <a:cs typeface="Times New Roman"/>
              </a:rPr>
              <a:t>CÁCH</a:t>
            </a:r>
            <a:r>
              <a:rPr lang="en-US" sz="3600" kern="10" dirty="0">
                <a:solidFill>
                  <a:srgbClr val="FF0000"/>
                </a:solidFill>
                <a:effectLst>
                  <a:outerShdw dist="35921" dir="2700000" algn="ctr" rotWithShape="0">
                    <a:srgbClr val="C0C0C0">
                      <a:alpha val="79999"/>
                    </a:srgbClr>
                  </a:outerShdw>
                </a:effectLst>
                <a:latin typeface="Times New Roman"/>
                <a:cs typeface="Times New Roman"/>
              </a:rPr>
              <a:t> </a:t>
            </a:r>
            <a:r>
              <a:rPr lang="en-US" sz="3600" kern="10" dirty="0" err="1">
                <a:solidFill>
                  <a:srgbClr val="FF0000"/>
                </a:solidFill>
                <a:effectLst>
                  <a:outerShdw dist="35921" dir="2700000" algn="ctr" rotWithShape="0">
                    <a:srgbClr val="C0C0C0">
                      <a:alpha val="79999"/>
                    </a:srgbClr>
                  </a:outerShdw>
                </a:effectLst>
                <a:latin typeface="Times New Roman"/>
                <a:cs typeface="Times New Roman"/>
              </a:rPr>
              <a:t>MẠNG</a:t>
            </a:r>
            <a:r>
              <a:rPr lang="en-US" sz="3600" kern="10" dirty="0">
                <a:solidFill>
                  <a:srgbClr val="FF0000"/>
                </a:solidFill>
                <a:effectLst>
                  <a:outerShdw dist="35921" dir="2700000" algn="ctr" rotWithShape="0">
                    <a:srgbClr val="C0C0C0">
                      <a:alpha val="79999"/>
                    </a:srgbClr>
                  </a:outerShdw>
                </a:effectLst>
                <a:latin typeface="Times New Roman"/>
                <a:cs typeface="Times New Roman"/>
              </a:rPr>
              <a:t> </a:t>
            </a:r>
            <a:r>
              <a:rPr lang="en-US" sz="3600" kern="10" dirty="0" err="1">
                <a:solidFill>
                  <a:srgbClr val="FF0000"/>
                </a:solidFill>
                <a:effectLst>
                  <a:outerShdw dist="35921" dir="2700000" algn="ctr" rotWithShape="0">
                    <a:srgbClr val="C0C0C0">
                      <a:alpha val="79999"/>
                    </a:srgbClr>
                  </a:outerShdw>
                </a:effectLst>
                <a:latin typeface="Times New Roman"/>
                <a:cs typeface="Times New Roman"/>
              </a:rPr>
              <a:t>TƯ</a:t>
            </a:r>
            <a:r>
              <a:rPr lang="en-US" sz="3600" kern="10" dirty="0">
                <a:solidFill>
                  <a:srgbClr val="FF0000"/>
                </a:solidFill>
                <a:effectLst>
                  <a:outerShdw dist="35921" dir="2700000" algn="ctr" rotWithShape="0">
                    <a:srgbClr val="C0C0C0">
                      <a:alpha val="79999"/>
                    </a:srgbClr>
                  </a:outerShdw>
                </a:effectLst>
                <a:latin typeface="Times New Roman"/>
                <a:cs typeface="Times New Roman"/>
              </a:rPr>
              <a:t> </a:t>
            </a:r>
            <a:r>
              <a:rPr lang="en-US" sz="3600" kern="10" dirty="0" err="1">
                <a:solidFill>
                  <a:srgbClr val="FF0000"/>
                </a:solidFill>
                <a:effectLst>
                  <a:outerShdw dist="35921" dir="2700000" algn="ctr" rotWithShape="0">
                    <a:srgbClr val="C0C0C0">
                      <a:alpha val="79999"/>
                    </a:srgbClr>
                  </a:outerShdw>
                </a:effectLst>
                <a:latin typeface="Times New Roman"/>
                <a:cs typeface="Times New Roman"/>
              </a:rPr>
              <a:t>SẢN</a:t>
            </a:r>
            <a:r>
              <a:rPr lang="en-US" sz="3600" kern="10" dirty="0">
                <a:solidFill>
                  <a:srgbClr val="FF0000"/>
                </a:solidFill>
                <a:effectLst>
                  <a:outerShdw dist="35921" dir="2700000" algn="ctr" rotWithShape="0">
                    <a:srgbClr val="C0C0C0">
                      <a:alpha val="79999"/>
                    </a:srgbClr>
                  </a:outerShdw>
                </a:effectLst>
                <a:latin typeface="Times New Roman"/>
                <a:cs typeface="Times New Roman"/>
              </a:rPr>
              <a:t> </a:t>
            </a:r>
            <a:r>
              <a:rPr lang="en-US" sz="3600" kern="10" dirty="0" err="1">
                <a:solidFill>
                  <a:srgbClr val="FF0000"/>
                </a:solidFill>
                <a:effectLst>
                  <a:outerShdw dist="35921" dir="2700000" algn="ctr" rotWithShape="0">
                    <a:srgbClr val="C0C0C0">
                      <a:alpha val="79999"/>
                    </a:srgbClr>
                  </a:outerShdw>
                </a:effectLst>
                <a:latin typeface="Times New Roman"/>
                <a:cs typeface="Times New Roman"/>
              </a:rPr>
              <a:t>PHÁP</a:t>
            </a:r>
            <a:r>
              <a:rPr lang="en-US" sz="3600" kern="10" dirty="0">
                <a:solidFill>
                  <a:srgbClr val="FF0000"/>
                </a:solidFill>
                <a:effectLst>
                  <a:outerShdw dist="35921" dir="2700000" algn="ctr" rotWithShape="0">
                    <a:srgbClr val="C0C0C0">
                      <a:alpha val="79999"/>
                    </a:srgbClr>
                  </a:outerShdw>
                </a:effectLst>
                <a:latin typeface="Times New Roman"/>
                <a:cs typeface="Times New Roman"/>
              </a:rPr>
              <a:t> 1789-1794 </a:t>
            </a:r>
          </a:p>
        </p:txBody>
      </p:sp>
      <p:sp>
        <p:nvSpPr>
          <p:cNvPr id="18442" name="Rectangle 2">
            <a:extLst>
              <a:ext uri="{FF2B5EF4-FFF2-40B4-BE49-F238E27FC236}">
                <a16:creationId xmlns:a16="http://schemas.microsoft.com/office/drawing/2014/main" xmlns="" id="{74BD42C4-B321-40E3-9EFA-B037AC4D5737}"/>
              </a:ext>
            </a:extLst>
          </p:cNvPr>
          <p:cNvSpPr txBox="1">
            <a:spLocks noChangeArrowheads="1"/>
          </p:cNvSpPr>
          <p:nvPr/>
        </p:nvSpPr>
        <p:spPr bwMode="auto">
          <a:xfrm>
            <a:off x="457200" y="1138238"/>
            <a:ext cx="64513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en-US" altLang="en-US" dirty="0" err="1">
                <a:solidFill>
                  <a:srgbClr val="FF0000"/>
                </a:solidFill>
                <a:latin typeface="Times New Roman" panose="02020603050405020304" pitchFamily="18" charset="0"/>
              </a:rPr>
              <a:t>I</a:t>
            </a:r>
            <a:r>
              <a:rPr lang="en-US" altLang="en-US" b="1" dirty="0" err="1">
                <a:solidFill>
                  <a:srgbClr val="FF0000"/>
                </a:solidFill>
                <a:latin typeface="Times New Roman" panose="02020603050405020304" pitchFamily="18" charset="0"/>
              </a:rPr>
              <a:t>.Nước</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Pháp</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trước</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Cách</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mạng</a:t>
            </a:r>
            <a:r>
              <a:rPr lang="en-US" altLang="en-US" b="1" dirty="0">
                <a:solidFill>
                  <a:srgbClr val="FF0000"/>
                </a:solidFill>
                <a:latin typeface="Times New Roman" panose="02020603050405020304" pitchFamily="18" charset="0"/>
              </a:rPr>
              <a:t>.</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354" name="TextBox 6">
            <a:extLst>
              <a:ext uri="{FF2B5EF4-FFF2-40B4-BE49-F238E27FC236}">
                <a16:creationId xmlns:a16="http://schemas.microsoft.com/office/drawing/2014/main" xmlns="" id="{FD211C57-A807-4267-9328-FE311A372905}"/>
              </a:ext>
            </a:extLst>
          </p:cNvPr>
          <p:cNvSpPr txBox="1">
            <a:spLocks noChangeArrowheads="1"/>
          </p:cNvSpPr>
          <p:nvPr/>
        </p:nvSpPr>
        <p:spPr bwMode="auto">
          <a:xfrm>
            <a:off x="457200" y="1696720"/>
            <a:ext cx="57149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en-US" altLang="en-US" sz="2800" b="1" dirty="0">
                <a:solidFill>
                  <a:srgbClr val="0000CC"/>
                </a:solidFill>
                <a:latin typeface="Times New Roman" panose="02020603050405020304" pitchFamily="18" charset="0"/>
              </a:rPr>
              <a:t> 2.Tình </a:t>
            </a:r>
            <a:r>
              <a:rPr lang="en-US" altLang="en-US" sz="2800" b="1" dirty="0" err="1">
                <a:solidFill>
                  <a:srgbClr val="0000CC"/>
                </a:solidFill>
                <a:latin typeface="Times New Roman" panose="02020603050405020304" pitchFamily="18" charset="0"/>
              </a:rPr>
              <a:t>hình</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chính</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trị</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xã</a:t>
            </a:r>
            <a:r>
              <a:rPr lang="en-US" altLang="en-US" sz="2800" b="1" dirty="0">
                <a:solidFill>
                  <a:srgbClr val="0000CC"/>
                </a:solidFill>
                <a:latin typeface="Times New Roman" panose="02020603050405020304" pitchFamily="18" charset="0"/>
              </a:rPr>
              <a:t> </a:t>
            </a:r>
            <a:r>
              <a:rPr lang="en-US" altLang="en-US" sz="2800" b="1" dirty="0" err="1">
                <a:solidFill>
                  <a:srgbClr val="0000CC"/>
                </a:solidFill>
                <a:latin typeface="Times New Roman" panose="02020603050405020304" pitchFamily="18" charset="0"/>
              </a:rPr>
              <a:t>hội</a:t>
            </a:r>
            <a:endParaRPr lang="en-US" altLang="en-US" sz="2800" b="1" dirty="0">
              <a:solidFill>
                <a:srgbClr val="0000CC"/>
              </a:solidFill>
              <a:latin typeface="Times New Roman" panose="02020603050405020304" pitchFamily="18" charset="0"/>
              <a:cs typeface="Times New Roman" panose="02020603050405020304" pitchFamily="18" charset="0"/>
            </a:endParaRPr>
          </a:p>
        </p:txBody>
      </p:sp>
      <p:sp>
        <p:nvSpPr>
          <p:cNvPr id="355" name="Text Box 6">
            <a:extLst>
              <a:ext uri="{FF2B5EF4-FFF2-40B4-BE49-F238E27FC236}">
                <a16:creationId xmlns:a16="http://schemas.microsoft.com/office/drawing/2014/main" xmlns="" id="{DB4A7C31-81C9-4ACC-983A-A605BE92282A}"/>
              </a:ext>
            </a:extLst>
          </p:cNvPr>
          <p:cNvSpPr txBox="1">
            <a:spLocks noChangeArrowheads="1"/>
          </p:cNvSpPr>
          <p:nvPr/>
        </p:nvSpPr>
        <p:spPr bwMode="auto">
          <a:xfrm>
            <a:off x="463897" y="2221727"/>
            <a:ext cx="597754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en-US" altLang="en-US" sz="2400" dirty="0">
                <a:latin typeface="Times New Roman" panose="02020603050405020304" pitchFamily="18" charset="0"/>
              </a:rPr>
              <a:t>- </a:t>
            </a:r>
            <a:r>
              <a:rPr lang="en-US" altLang="en-US" sz="2800" dirty="0" err="1">
                <a:latin typeface="Times New Roman" panose="02020603050405020304" pitchFamily="18" charset="0"/>
              </a:rPr>
              <a:t>Cuối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thế</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kỉ</a:t>
            </a:r>
            <a:r>
              <a:rPr lang="en-US" altLang="en-US" sz="2800" dirty="0">
                <a:latin typeface="Times New Roman" panose="02020603050405020304" pitchFamily="18" charset="0"/>
              </a:rPr>
              <a:t> XVIII </a:t>
            </a:r>
            <a:r>
              <a:rPr lang="en-US" altLang="en-US" sz="2800" dirty="0" err="1">
                <a:latin typeface="Times New Roman" panose="02020603050405020304" pitchFamily="18" charset="0"/>
              </a:rPr>
              <a:t>nước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Pháp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vẫn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duy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trì</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chế</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độ</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chủ</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chuyên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chế</a:t>
            </a:r>
            <a:r>
              <a:rPr lang="en-US" altLang="en-US" sz="2800" dirty="0">
                <a:latin typeface="Times New Roman" panose="02020603050405020304" pitchFamily="18" charset="0"/>
              </a:rPr>
              <a:t>(</a:t>
            </a:r>
            <a:r>
              <a:rPr lang="en-US" altLang="en-US" sz="2800" dirty="0" err="1">
                <a:latin typeface="Times New Roman" panose="02020603050405020304" pitchFamily="18" charset="0"/>
              </a:rPr>
              <a:t>vua</a:t>
            </a:r>
            <a:r>
              <a:rPr lang="en-US" altLang="en-US" sz="2800" dirty="0">
                <a:latin typeface="Times New Roman" panose="02020603050405020304" pitchFamily="18" charset="0"/>
              </a:rPr>
              <a:t> Lu-I XVI). </a:t>
            </a:r>
          </a:p>
          <a:p>
            <a:pPr algn="just" eaLnBrk="1" hangingPunct="1">
              <a:spcBef>
                <a:spcPct val="0"/>
              </a:spcBef>
              <a:buFont typeface="Arial" panose="020B0604020202020204" pitchFamily="34" charset="0"/>
              <a:buNone/>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Xã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hội</a:t>
            </a:r>
            <a:r>
              <a:rPr lang="en-US" altLang="en-US" sz="2800" dirty="0">
                <a:latin typeface="Times New Roman" panose="02020603050405020304" pitchFamily="18" charset="0"/>
              </a:rPr>
              <a:t> chia </a:t>
            </a:r>
            <a:r>
              <a:rPr lang="en-US" altLang="en-US" sz="2800" dirty="0" err="1">
                <a:latin typeface="Times New Roman" panose="02020603050405020304" pitchFamily="18" charset="0"/>
              </a:rPr>
              <a:t>thành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đẳng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cấp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tăng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lữ</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qúy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tộc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đẳng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cấp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thứ</a:t>
            </a:r>
            <a:r>
              <a:rPr lang="en-US" altLang="en-US" sz="2800" dirty="0">
                <a:latin typeface="Times New Roman" panose="02020603050405020304" pitchFamily="18" charset="0"/>
              </a:rPr>
              <a:t> 3).    </a:t>
            </a:r>
          </a:p>
        </p:txBody>
      </p:sp>
      <p:sp>
        <p:nvSpPr>
          <p:cNvPr id="356" name="TextBox 355">
            <a:extLst>
              <a:ext uri="{FF2B5EF4-FFF2-40B4-BE49-F238E27FC236}">
                <a16:creationId xmlns:a16="http://schemas.microsoft.com/office/drawing/2014/main" xmlns="" id="{84BDF59A-0F89-4EE8-A2F1-693A84A89C7A}"/>
              </a:ext>
            </a:extLst>
          </p:cNvPr>
          <p:cNvSpPr txBox="1">
            <a:spLocks noChangeArrowheads="1"/>
          </p:cNvSpPr>
          <p:nvPr/>
        </p:nvSpPr>
        <p:spPr bwMode="auto">
          <a:xfrm>
            <a:off x="938560" y="4468496"/>
            <a:ext cx="1068448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en-US" altLang="en-US" sz="2800" i="1" dirty="0" err="1">
                <a:solidFill>
                  <a:srgbClr val="0000CC"/>
                </a:solidFill>
                <a:latin typeface="Times New Roman" panose="02020603050405020304" pitchFamily="18" charset="0"/>
              </a:rPr>
              <a:t>Mâu</a:t>
            </a:r>
            <a:r>
              <a:rPr lang="en-US" altLang="en-US" sz="2800" i="1" dirty="0">
                <a:solidFill>
                  <a:srgbClr val="0000CC"/>
                </a:solidFill>
                <a:latin typeface="Times New Roman" panose="02020603050405020304" pitchFamily="18" charset="0"/>
              </a:rPr>
              <a:t> </a:t>
            </a:r>
            <a:r>
              <a:rPr lang="en-US" altLang="en-US" sz="2800" i="1" dirty="0" err="1">
                <a:solidFill>
                  <a:srgbClr val="0000CC"/>
                </a:solidFill>
                <a:latin typeface="Times New Roman" panose="02020603050405020304" pitchFamily="18" charset="0"/>
              </a:rPr>
              <a:t>thuẫn</a:t>
            </a:r>
            <a:r>
              <a:rPr lang="en-US" altLang="en-US" sz="2800" i="1" dirty="0">
                <a:solidFill>
                  <a:srgbClr val="0000CC"/>
                </a:solidFill>
                <a:latin typeface="Times New Roman" panose="02020603050405020304" pitchFamily="18" charset="0"/>
              </a:rPr>
              <a:t> </a:t>
            </a:r>
            <a:r>
              <a:rPr lang="en-US" altLang="en-US" sz="2800" i="1" dirty="0" err="1">
                <a:solidFill>
                  <a:srgbClr val="0000CC"/>
                </a:solidFill>
                <a:latin typeface="Times New Roman" panose="02020603050405020304" pitchFamily="18" charset="0"/>
              </a:rPr>
              <a:t>xã</a:t>
            </a:r>
            <a:r>
              <a:rPr lang="en-US" altLang="en-US" sz="2800" i="1" dirty="0">
                <a:solidFill>
                  <a:srgbClr val="0000CC"/>
                </a:solidFill>
                <a:latin typeface="Times New Roman" panose="02020603050405020304" pitchFamily="18" charset="0"/>
              </a:rPr>
              <a:t> </a:t>
            </a:r>
            <a:r>
              <a:rPr lang="en-US" altLang="en-US" sz="2800" i="1" dirty="0" err="1">
                <a:solidFill>
                  <a:srgbClr val="0000CC"/>
                </a:solidFill>
                <a:latin typeface="Times New Roman" panose="02020603050405020304" pitchFamily="18" charset="0"/>
              </a:rPr>
              <a:t>hội</a:t>
            </a:r>
            <a:r>
              <a:rPr lang="en-US" altLang="en-US" sz="2800" i="1" dirty="0">
                <a:solidFill>
                  <a:srgbClr val="0000CC"/>
                </a:solidFill>
                <a:latin typeface="Times New Roman" panose="02020603050405020304" pitchFamily="18" charset="0"/>
              </a:rPr>
              <a:t> </a:t>
            </a:r>
            <a:r>
              <a:rPr lang="en-US" altLang="en-US" sz="2800" i="1" dirty="0" err="1">
                <a:solidFill>
                  <a:srgbClr val="0000CC"/>
                </a:solidFill>
                <a:latin typeface="Times New Roman" panose="02020603050405020304" pitchFamily="18" charset="0"/>
              </a:rPr>
              <a:t>trở</a:t>
            </a:r>
            <a:r>
              <a:rPr lang="en-US" altLang="en-US" sz="2800" i="1" dirty="0">
                <a:solidFill>
                  <a:srgbClr val="0000CC"/>
                </a:solidFill>
                <a:latin typeface="Times New Roman" panose="02020603050405020304" pitchFamily="18" charset="0"/>
              </a:rPr>
              <a:t> </a:t>
            </a:r>
            <a:r>
              <a:rPr lang="en-US" altLang="en-US" sz="2800" i="1" dirty="0" err="1">
                <a:solidFill>
                  <a:srgbClr val="0000CC"/>
                </a:solidFill>
                <a:latin typeface="Times New Roman" panose="02020603050405020304" pitchFamily="18" charset="0"/>
              </a:rPr>
              <a:t>nên</a:t>
            </a:r>
            <a:r>
              <a:rPr lang="en-US" altLang="en-US" sz="2800" i="1" dirty="0">
                <a:solidFill>
                  <a:srgbClr val="0000CC"/>
                </a:solidFill>
                <a:latin typeface="Times New Roman" panose="02020603050405020304" pitchFamily="18" charset="0"/>
              </a:rPr>
              <a:t> gay </a:t>
            </a:r>
            <a:r>
              <a:rPr lang="en-US" altLang="en-US" sz="2800" i="1" dirty="0" err="1">
                <a:solidFill>
                  <a:srgbClr val="0000CC"/>
                </a:solidFill>
                <a:latin typeface="Times New Roman" panose="02020603050405020304" pitchFamily="18" charset="0"/>
              </a:rPr>
              <a:t>gắt</a:t>
            </a:r>
            <a:r>
              <a:rPr lang="en-US" altLang="en-US" sz="2800" i="1" dirty="0">
                <a:solidFill>
                  <a:srgbClr val="0000CC"/>
                </a:solidFill>
                <a:latin typeface="Times New Roman" panose="02020603050405020304" pitchFamily="18" charset="0"/>
              </a:rPr>
              <a:t> </a:t>
            </a:r>
            <a:r>
              <a:rPr lang="en-US" altLang="en-US" sz="2800" i="1" dirty="0" err="1">
                <a:solidFill>
                  <a:srgbClr val="0000CC"/>
                </a:solidFill>
                <a:latin typeface="Times New Roman" panose="02020603050405020304" pitchFamily="18" charset="0"/>
              </a:rPr>
              <a:t>giữa</a:t>
            </a:r>
            <a:r>
              <a:rPr lang="en-US" altLang="en-US" sz="2800" i="1" dirty="0">
                <a:solidFill>
                  <a:srgbClr val="0000CC"/>
                </a:solidFill>
                <a:latin typeface="Times New Roman" panose="02020603050405020304" pitchFamily="18" charset="0"/>
              </a:rPr>
              <a:t> </a:t>
            </a:r>
            <a:r>
              <a:rPr lang="en-US" altLang="en-US" sz="2800" i="1" dirty="0" err="1">
                <a:solidFill>
                  <a:srgbClr val="0000CC"/>
                </a:solidFill>
                <a:latin typeface="Times New Roman" panose="02020603050405020304" pitchFamily="18" charset="0"/>
              </a:rPr>
              <a:t>đẳng</a:t>
            </a:r>
            <a:r>
              <a:rPr lang="en-US" altLang="en-US" sz="2800" i="1" dirty="0">
                <a:solidFill>
                  <a:srgbClr val="0000CC"/>
                </a:solidFill>
                <a:latin typeface="Times New Roman" panose="02020603050405020304" pitchFamily="18" charset="0"/>
              </a:rPr>
              <a:t> </a:t>
            </a:r>
            <a:r>
              <a:rPr lang="en-US" altLang="en-US" sz="2800" i="1" dirty="0" err="1">
                <a:solidFill>
                  <a:srgbClr val="0000CC"/>
                </a:solidFill>
                <a:latin typeface="Times New Roman" panose="02020603050405020304" pitchFamily="18" charset="0"/>
              </a:rPr>
              <a:t>cấp</a:t>
            </a:r>
            <a:r>
              <a:rPr lang="en-US" altLang="en-US" sz="2800" i="1" dirty="0">
                <a:solidFill>
                  <a:srgbClr val="0000CC"/>
                </a:solidFill>
                <a:latin typeface="Times New Roman" panose="02020603050405020304" pitchFamily="18" charset="0"/>
              </a:rPr>
              <a:t> </a:t>
            </a:r>
            <a:r>
              <a:rPr lang="en-US" altLang="en-US" sz="2800" i="1" dirty="0" err="1">
                <a:solidFill>
                  <a:srgbClr val="0000CC"/>
                </a:solidFill>
                <a:latin typeface="Times New Roman" panose="02020603050405020304" pitchFamily="18" charset="0"/>
              </a:rPr>
              <a:t>thứ</a:t>
            </a:r>
            <a:r>
              <a:rPr lang="en-US" altLang="en-US" sz="2800" i="1" dirty="0">
                <a:solidFill>
                  <a:srgbClr val="0000CC"/>
                </a:solidFill>
                <a:latin typeface="Times New Roman" panose="02020603050405020304" pitchFamily="18" charset="0"/>
              </a:rPr>
              <a:t> </a:t>
            </a:r>
            <a:r>
              <a:rPr lang="en-US" altLang="en-US" sz="2800" i="1" dirty="0" err="1">
                <a:solidFill>
                  <a:srgbClr val="0000CC"/>
                </a:solidFill>
                <a:latin typeface="Times New Roman" panose="02020603050405020304" pitchFamily="18" charset="0"/>
              </a:rPr>
              <a:t>ba</a:t>
            </a:r>
            <a:r>
              <a:rPr lang="en-US" altLang="en-US" sz="2800" i="1" dirty="0">
                <a:solidFill>
                  <a:srgbClr val="0000CC"/>
                </a:solidFill>
                <a:latin typeface="Times New Roman" panose="02020603050405020304" pitchFamily="18" charset="0"/>
              </a:rPr>
              <a:t> </a:t>
            </a:r>
            <a:r>
              <a:rPr lang="en-US" altLang="en-US" sz="2800" i="1" dirty="0" err="1">
                <a:solidFill>
                  <a:srgbClr val="0000CC"/>
                </a:solidFill>
                <a:latin typeface="Times New Roman" panose="02020603050405020304" pitchFamily="18" charset="0"/>
              </a:rPr>
              <a:t>với</a:t>
            </a:r>
            <a:r>
              <a:rPr lang="en-US" altLang="en-US" sz="2800" i="1" dirty="0">
                <a:solidFill>
                  <a:srgbClr val="0000CC"/>
                </a:solidFill>
                <a:latin typeface="Times New Roman" panose="02020603050405020304" pitchFamily="18" charset="0"/>
              </a:rPr>
              <a:t> </a:t>
            </a:r>
            <a:r>
              <a:rPr lang="en-US" altLang="en-US" sz="2800" i="1" dirty="0" err="1">
                <a:solidFill>
                  <a:srgbClr val="0000CC"/>
                </a:solidFill>
                <a:latin typeface="Times New Roman" panose="02020603050405020304" pitchFamily="18" charset="0"/>
              </a:rPr>
              <a:t>hai</a:t>
            </a:r>
            <a:r>
              <a:rPr lang="en-US" altLang="en-US" sz="2800" i="1" dirty="0">
                <a:solidFill>
                  <a:srgbClr val="0000CC"/>
                </a:solidFill>
                <a:latin typeface="Times New Roman" panose="02020603050405020304" pitchFamily="18" charset="0"/>
              </a:rPr>
              <a:t> </a:t>
            </a:r>
            <a:r>
              <a:rPr lang="en-US" altLang="en-US" sz="2800" i="1" dirty="0" err="1">
                <a:solidFill>
                  <a:srgbClr val="0000CC"/>
                </a:solidFill>
                <a:latin typeface="Times New Roman" panose="02020603050405020304" pitchFamily="18" charset="0"/>
              </a:rPr>
              <a:t>đẳng</a:t>
            </a:r>
            <a:r>
              <a:rPr lang="en-US" altLang="en-US" sz="2800" i="1" dirty="0">
                <a:solidFill>
                  <a:srgbClr val="0000CC"/>
                </a:solidFill>
                <a:latin typeface="Times New Roman" panose="02020603050405020304" pitchFamily="18" charset="0"/>
              </a:rPr>
              <a:t> </a:t>
            </a:r>
            <a:r>
              <a:rPr lang="en-US" altLang="en-US" sz="2800" i="1" dirty="0" err="1">
                <a:solidFill>
                  <a:srgbClr val="0000CC"/>
                </a:solidFill>
                <a:latin typeface="Times New Roman" panose="02020603050405020304" pitchFamily="18" charset="0"/>
              </a:rPr>
              <a:t>cấp</a:t>
            </a:r>
            <a:r>
              <a:rPr lang="en-US" altLang="en-US" sz="2800" i="1" dirty="0">
                <a:solidFill>
                  <a:srgbClr val="0000CC"/>
                </a:solidFill>
                <a:latin typeface="Times New Roman" panose="02020603050405020304" pitchFamily="18" charset="0"/>
              </a:rPr>
              <a:t> </a:t>
            </a:r>
            <a:r>
              <a:rPr lang="en-US" altLang="en-US" sz="2800" i="1" dirty="0" err="1">
                <a:solidFill>
                  <a:srgbClr val="0000CC"/>
                </a:solidFill>
                <a:latin typeface="Times New Roman" panose="02020603050405020304" pitchFamily="18" charset="0"/>
              </a:rPr>
              <a:t>trên</a:t>
            </a:r>
            <a:r>
              <a:rPr lang="en-US" altLang="en-US" sz="2800" i="1" dirty="0">
                <a:solidFill>
                  <a:srgbClr val="0000CC"/>
                </a:solidFill>
                <a:latin typeface="Times New Roman" panose="02020603050405020304" pitchFamily="18" charset="0"/>
              </a:rPr>
              <a:t>.</a:t>
            </a:r>
            <a:endParaRPr lang="en-US" altLang="en-US" sz="2800" i="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54"/>
                                        </p:tgtEl>
                                        <p:attrNameLst>
                                          <p:attrName>style.visibility</p:attrName>
                                        </p:attrNameLst>
                                      </p:cBhvr>
                                      <p:to>
                                        <p:strVal val="visible"/>
                                      </p:to>
                                    </p:set>
                                    <p:animEffect transition="in" filter="circle(in)">
                                      <p:cBhvr>
                                        <p:cTn id="11" dur="2000"/>
                                        <p:tgtEl>
                                          <p:spTgt spid="354"/>
                                        </p:tgtEl>
                                      </p:cBhvr>
                                    </p:animEffect>
                                  </p:childTnLst>
                                </p:cTn>
                              </p:par>
                              <p:par>
                                <p:cTn id="12" presetID="1" presetClass="exit" presetSubtype="0" fill="hold" grpId="1" nodeType="withEffect">
                                  <p:stCondLst>
                                    <p:cond delay="0"/>
                                  </p:stCondLst>
                                  <p:childTnLst>
                                    <p:set>
                                      <p:cBhvr>
                                        <p:cTn id="13" dur="1" fill="hold">
                                          <p:stCondLst>
                                            <p:cond delay="0"/>
                                          </p:stCondLst>
                                        </p:cTn>
                                        <p:tgtEl>
                                          <p:spTgt spid="12"/>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5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56"/>
                                        </p:tgtEl>
                                        <p:attrNameLst>
                                          <p:attrName>style.visibility</p:attrName>
                                        </p:attrNameLst>
                                      </p:cBhvr>
                                      <p:to>
                                        <p:strVal val="visible"/>
                                      </p:to>
                                    </p:set>
                                    <p:anim calcmode="lin" valueType="num">
                                      <p:cBhvr>
                                        <p:cTn id="27" dur="500" fill="hold"/>
                                        <p:tgtEl>
                                          <p:spTgt spid="356"/>
                                        </p:tgtEl>
                                        <p:attrNameLst>
                                          <p:attrName>ppt_w</p:attrName>
                                        </p:attrNameLst>
                                      </p:cBhvr>
                                      <p:tavLst>
                                        <p:tav tm="0">
                                          <p:val>
                                            <p:fltVal val="0"/>
                                          </p:val>
                                        </p:tav>
                                        <p:tav tm="100000">
                                          <p:val>
                                            <p:strVal val="#ppt_w"/>
                                          </p:val>
                                        </p:tav>
                                      </p:tavLst>
                                    </p:anim>
                                    <p:anim calcmode="lin" valueType="num">
                                      <p:cBhvr>
                                        <p:cTn id="28" dur="500" fill="hold"/>
                                        <p:tgtEl>
                                          <p:spTgt spid="356"/>
                                        </p:tgtEl>
                                        <p:attrNameLst>
                                          <p:attrName>ppt_h</p:attrName>
                                        </p:attrNameLst>
                                      </p:cBhvr>
                                      <p:tavLst>
                                        <p:tav tm="0">
                                          <p:val>
                                            <p:fltVal val="0"/>
                                          </p:val>
                                        </p:tav>
                                        <p:tav tm="100000">
                                          <p:val>
                                            <p:strVal val="#ppt_h"/>
                                          </p:val>
                                        </p:tav>
                                      </p:tavLst>
                                    </p:anim>
                                    <p:animEffect transition="in" filter="fade">
                                      <p:cBhvr>
                                        <p:cTn id="29" dur="500"/>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P spid="12" grpId="1"/>
      <p:bldP spid="354" grpId="0"/>
      <p:bldP spid="355" grpId="0"/>
      <p:bldP spid="35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7">
            <a:extLst>
              <a:ext uri="{FF2B5EF4-FFF2-40B4-BE49-F238E27FC236}">
                <a16:creationId xmlns:a16="http://schemas.microsoft.com/office/drawing/2014/main" xmlns="" id="{266C4635-06AB-4936-A11D-F7EE176514C8}"/>
              </a:ext>
            </a:extLst>
          </p:cNvPr>
          <p:cNvSpPr>
            <a:spLocks noChangeArrowheads="1"/>
          </p:cNvSpPr>
          <p:nvPr/>
        </p:nvSpPr>
        <p:spPr bwMode="auto">
          <a:xfrm>
            <a:off x="1524000" y="0"/>
            <a:ext cx="2895600" cy="838200"/>
          </a:xfrm>
          <a:prstGeom prst="rect">
            <a:avLst/>
          </a:prstGeom>
          <a:noFill/>
          <a:ln>
            <a:solidFill>
              <a:srgbClr val="00B050"/>
            </a:solidFill>
          </a:ln>
        </p:spPr>
        <p:style>
          <a:lnRef idx="1">
            <a:schemeClr val="accent1"/>
          </a:lnRef>
          <a:fillRef idx="2">
            <a:schemeClr val="accent1"/>
          </a:fillRef>
          <a:effectRef idx="1">
            <a:schemeClr val="accent1"/>
          </a:effectRef>
          <a:fontRef idx="minor">
            <a:schemeClr val="dk1"/>
          </a:fontRef>
        </p:style>
        <p:txBody>
          <a:bodyPr wrap="none" anchor="ctr"/>
          <a:lstStyle/>
          <a:p>
            <a:pPr algn="ctr">
              <a:buFont typeface="Arial" panose="020B0604020202020204" pitchFamily="34" charset="0"/>
              <a:buNone/>
              <a:defRPr/>
            </a:pPr>
            <a:r>
              <a:rPr lang="en-US" altLang="en-US" sz="2400" dirty="0" err="1">
                <a:solidFill>
                  <a:srgbClr val="0000CC"/>
                </a:solidFill>
                <a:latin typeface="Times New Roman" pitchFamily="18" charset="0"/>
              </a:rPr>
              <a:t>Đẳng</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cấp</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thứ</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nhất</a:t>
            </a:r>
            <a:endParaRPr lang="en-US" altLang="en-US" sz="2400" dirty="0">
              <a:solidFill>
                <a:srgbClr val="0000CC"/>
              </a:solidFill>
              <a:latin typeface="Times New Roman" pitchFamily="18" charset="0"/>
            </a:endParaRPr>
          </a:p>
          <a:p>
            <a:pPr algn="ctr">
              <a:buFont typeface="Arial" panose="020B0604020202020204" pitchFamily="34" charset="0"/>
              <a:buNone/>
              <a:defRPr/>
            </a:pPr>
            <a:r>
              <a:rPr lang="en-US" altLang="en-US" sz="2400" dirty="0">
                <a:solidFill>
                  <a:srgbClr val="0000CC"/>
                </a:solidFill>
                <a:latin typeface="Times New Roman" pitchFamily="18" charset="0"/>
              </a:rPr>
              <a:t>(</a:t>
            </a:r>
            <a:r>
              <a:rPr lang="en-US" altLang="en-US" sz="2400" dirty="0" err="1">
                <a:solidFill>
                  <a:srgbClr val="0000CC"/>
                </a:solidFill>
                <a:latin typeface="Times New Roman" pitchFamily="18" charset="0"/>
              </a:rPr>
              <a:t>Qúy</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tộc</a:t>
            </a:r>
            <a:r>
              <a:rPr lang="en-US" altLang="en-US" sz="2400" dirty="0">
                <a:solidFill>
                  <a:srgbClr val="0000CC"/>
                </a:solidFill>
                <a:latin typeface="Times New Roman" pitchFamily="18" charset="0"/>
              </a:rPr>
              <a:t>)</a:t>
            </a:r>
            <a:endParaRPr lang="en-US" altLang="en-US" sz="2400" dirty="0">
              <a:solidFill>
                <a:srgbClr val="0000CC"/>
              </a:solidFill>
              <a:latin typeface="Times New Roman" pitchFamily="18" charset="0"/>
              <a:cs typeface="Times New Roman" pitchFamily="18" charset="0"/>
            </a:endParaRPr>
          </a:p>
        </p:txBody>
      </p:sp>
      <p:sp>
        <p:nvSpPr>
          <p:cNvPr id="20488" name="Rectangle 8">
            <a:extLst>
              <a:ext uri="{FF2B5EF4-FFF2-40B4-BE49-F238E27FC236}">
                <a16:creationId xmlns:a16="http://schemas.microsoft.com/office/drawing/2014/main" xmlns="" id="{8B02D2B6-B616-44C8-AD49-F71C962130FC}"/>
              </a:ext>
            </a:extLst>
          </p:cNvPr>
          <p:cNvSpPr>
            <a:spLocks noChangeArrowheads="1"/>
          </p:cNvSpPr>
          <p:nvPr/>
        </p:nvSpPr>
        <p:spPr bwMode="auto">
          <a:xfrm>
            <a:off x="7772400" y="0"/>
            <a:ext cx="2895600" cy="838200"/>
          </a:xfrm>
          <a:prstGeom prst="rect">
            <a:avLst/>
          </a:prstGeom>
          <a:noFill/>
          <a:ln>
            <a:solidFill>
              <a:srgbClr val="00B050"/>
            </a:solidFill>
          </a:ln>
        </p:spPr>
        <p:style>
          <a:lnRef idx="1">
            <a:schemeClr val="accent1"/>
          </a:lnRef>
          <a:fillRef idx="2">
            <a:schemeClr val="accent1"/>
          </a:fillRef>
          <a:effectRef idx="1">
            <a:schemeClr val="accent1"/>
          </a:effectRef>
          <a:fontRef idx="minor">
            <a:schemeClr val="dk1"/>
          </a:fontRef>
        </p:style>
        <p:txBody>
          <a:bodyPr wrap="none" anchor="ctr"/>
          <a:lstStyle/>
          <a:p>
            <a:pPr algn="ctr">
              <a:buFont typeface="Arial" panose="020B0604020202020204" pitchFamily="34" charset="0"/>
              <a:buNone/>
              <a:defRPr/>
            </a:pPr>
            <a:r>
              <a:rPr lang="en-US" altLang="en-US" sz="2400" dirty="0" err="1">
                <a:solidFill>
                  <a:srgbClr val="0000CC"/>
                </a:solidFill>
                <a:latin typeface="Times New Roman" pitchFamily="18" charset="0"/>
              </a:rPr>
              <a:t>Đẳng</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cấp</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thứ</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hai</a:t>
            </a:r>
            <a:endParaRPr lang="en-US" altLang="en-US" sz="2400" dirty="0">
              <a:solidFill>
                <a:srgbClr val="0000CC"/>
              </a:solidFill>
              <a:latin typeface="Times New Roman" pitchFamily="18" charset="0"/>
            </a:endParaRPr>
          </a:p>
          <a:p>
            <a:pPr algn="ctr">
              <a:buFont typeface="Arial" panose="020B0604020202020204" pitchFamily="34" charset="0"/>
              <a:buNone/>
              <a:defRPr/>
            </a:pPr>
            <a:r>
              <a:rPr lang="en-US" altLang="en-US" sz="2400" dirty="0">
                <a:solidFill>
                  <a:srgbClr val="0000CC"/>
                </a:solidFill>
                <a:latin typeface="Times New Roman" pitchFamily="18" charset="0"/>
              </a:rPr>
              <a:t>(</a:t>
            </a:r>
            <a:r>
              <a:rPr lang="en-US" altLang="en-US" sz="2400" dirty="0" err="1">
                <a:solidFill>
                  <a:srgbClr val="0000CC"/>
                </a:solidFill>
                <a:latin typeface="Times New Roman" pitchFamily="18" charset="0"/>
              </a:rPr>
              <a:t>Tăng</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lữ</a:t>
            </a:r>
            <a:r>
              <a:rPr lang="en-US" altLang="en-US" sz="2400" dirty="0">
                <a:solidFill>
                  <a:srgbClr val="0000CC"/>
                </a:solidFill>
                <a:latin typeface="Times New Roman" pitchFamily="18" charset="0"/>
              </a:rPr>
              <a:t>)</a:t>
            </a:r>
            <a:endParaRPr lang="en-US" altLang="en-US" sz="2400" dirty="0">
              <a:solidFill>
                <a:srgbClr val="0000CC"/>
              </a:solidFill>
              <a:latin typeface="Times New Roman" pitchFamily="18" charset="0"/>
              <a:cs typeface="Times New Roman" pitchFamily="18" charset="0"/>
            </a:endParaRPr>
          </a:p>
        </p:txBody>
      </p:sp>
      <p:sp>
        <p:nvSpPr>
          <p:cNvPr id="20489" name="AutoShape 9">
            <a:extLst>
              <a:ext uri="{FF2B5EF4-FFF2-40B4-BE49-F238E27FC236}">
                <a16:creationId xmlns:a16="http://schemas.microsoft.com/office/drawing/2014/main" xmlns="" id="{35A64903-9075-4EF7-99CC-B0A9CA17BDA6}"/>
              </a:ext>
            </a:extLst>
          </p:cNvPr>
          <p:cNvSpPr>
            <a:spLocks noChangeArrowheads="1"/>
          </p:cNvSpPr>
          <p:nvPr/>
        </p:nvSpPr>
        <p:spPr bwMode="auto">
          <a:xfrm>
            <a:off x="8458200" y="838200"/>
            <a:ext cx="852488" cy="852488"/>
          </a:xfrm>
          <a:custGeom>
            <a:avLst/>
            <a:gdLst>
              <a:gd name="G0" fmla="+- 9257 0 0"/>
              <a:gd name="G1" fmla="+- 18514 0 0"/>
              <a:gd name="G2" fmla="+- 6171 0 0"/>
              <a:gd name="G3" fmla="*/ 9257 1 2"/>
              <a:gd name="G4" fmla="+- G3 10800 0"/>
              <a:gd name="G5" fmla="+- 21600 9257 18514"/>
              <a:gd name="G6" fmla="+- 18514 6171 0"/>
              <a:gd name="G7" fmla="*/ G6 1 2"/>
              <a:gd name="G8" fmla="*/ 18514 2 1"/>
              <a:gd name="G9" fmla="+- G8 0 21600"/>
              <a:gd name="G10" fmla="+- G5 0 G4"/>
              <a:gd name="G11" fmla="+- 9257 0 G4"/>
              <a:gd name="G12" fmla="*/ G2 G10 G11"/>
              <a:gd name="T0" fmla="*/ 15429 w 21600"/>
              <a:gd name="T1" fmla="*/ 0 h 21600"/>
              <a:gd name="T2" fmla="*/ 9257 w 21600"/>
              <a:gd name="T3" fmla="*/ 6171 h 21600"/>
              <a:gd name="T4" fmla="*/ 6171 w 21600"/>
              <a:gd name="T5" fmla="*/ 9257 h 21600"/>
              <a:gd name="T6" fmla="*/ 0 w 21600"/>
              <a:gd name="T7" fmla="*/ 15429 h 21600"/>
              <a:gd name="T8" fmla="*/ 6171 w 21600"/>
              <a:gd name="T9" fmla="*/ 21600 h 21600"/>
              <a:gd name="T10" fmla="*/ 12343 w 21600"/>
              <a:gd name="T11" fmla="*/ 18514 h 21600"/>
              <a:gd name="T12" fmla="*/ 18514 w 21600"/>
              <a:gd name="T13" fmla="*/ 12343 h 21600"/>
              <a:gd name="T14" fmla="*/ 21600 w 21600"/>
              <a:gd name="T15" fmla="*/ 6171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G12 w 21600"/>
              <a:gd name="T25" fmla="*/ G5 h 21600"/>
              <a:gd name="T26" fmla="*/ G1 w 21600"/>
              <a:gd name="T27" fmla="*/ G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close/>
              </a:path>
            </a:pathLst>
          </a:custGeom>
          <a:solidFill>
            <a:srgbClr val="FFFF00"/>
          </a:solidFill>
        </p:spPr>
        <p:style>
          <a:lnRef idx="2">
            <a:schemeClr val="accent2"/>
          </a:lnRef>
          <a:fillRef idx="1">
            <a:schemeClr val="lt1"/>
          </a:fillRef>
          <a:effectRef idx="0">
            <a:schemeClr val="accent2"/>
          </a:effectRef>
          <a:fontRef idx="minor">
            <a:schemeClr val="dk1"/>
          </a:fontRef>
        </p:style>
        <p:txBody>
          <a:bodyPr wrap="none" anchor="ctr"/>
          <a:lstStyle/>
          <a:p>
            <a:pPr>
              <a:buFont typeface="Arial" panose="020B0604020202020204" pitchFamily="34" charset="0"/>
              <a:buNone/>
              <a:defRPr/>
            </a:pPr>
            <a:endParaRPr lang="en-US" altLang="zh-CN">
              <a:solidFill>
                <a:srgbClr val="000000"/>
              </a:solidFill>
            </a:endParaRPr>
          </a:p>
        </p:txBody>
      </p:sp>
      <p:sp>
        <p:nvSpPr>
          <p:cNvPr id="20490" name="Text Box 10">
            <a:extLst>
              <a:ext uri="{FF2B5EF4-FFF2-40B4-BE49-F238E27FC236}">
                <a16:creationId xmlns:a16="http://schemas.microsoft.com/office/drawing/2014/main" xmlns="" id="{B830E605-045E-47D2-BA8E-28C722434F9F}"/>
              </a:ext>
            </a:extLst>
          </p:cNvPr>
          <p:cNvSpPr txBox="1">
            <a:spLocks noChangeArrowheads="1"/>
          </p:cNvSpPr>
          <p:nvPr/>
        </p:nvSpPr>
        <p:spPr bwMode="auto">
          <a:xfrm>
            <a:off x="3657600" y="990600"/>
            <a:ext cx="4816475" cy="831850"/>
          </a:xfrm>
          <a:prstGeom prst="rect">
            <a:avLst/>
          </a:prstGeom>
          <a:no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a:spAutoFit/>
          </a:bodyPr>
          <a:lstStyle>
            <a:lvl1pPr eaLnBrk="0" hangingPunct="0">
              <a:defRPr b="1">
                <a:solidFill>
                  <a:schemeClr val="tx1"/>
                </a:solidFill>
                <a:latin typeface="Arial" pitchFamily="34" charset="0"/>
                <a:cs typeface="Arial" pitchFamily="34" charset="0"/>
              </a:defRPr>
            </a:lvl1pPr>
            <a:lvl2pPr eaLnBrk="0" hangingPunct="0">
              <a:defRPr b="1">
                <a:solidFill>
                  <a:schemeClr val="tx1"/>
                </a:solidFill>
                <a:latin typeface="Arial" pitchFamily="34" charset="0"/>
                <a:cs typeface="Arial" pitchFamily="34" charset="0"/>
              </a:defRPr>
            </a:lvl2pPr>
            <a:lvl3pPr eaLnBrk="0" hangingPunct="0">
              <a:defRPr b="1">
                <a:solidFill>
                  <a:schemeClr val="tx1"/>
                </a:solidFill>
                <a:latin typeface="Arial" pitchFamily="34" charset="0"/>
                <a:cs typeface="Arial" pitchFamily="34" charset="0"/>
              </a:defRPr>
            </a:lvl3pPr>
            <a:lvl4pPr eaLnBrk="0" hangingPunct="0">
              <a:defRPr b="1">
                <a:solidFill>
                  <a:schemeClr val="tx1"/>
                </a:solidFill>
                <a:latin typeface="Arial" pitchFamily="34" charset="0"/>
                <a:cs typeface="Arial" pitchFamily="34" charset="0"/>
              </a:defRPr>
            </a:lvl4pPr>
            <a:lvl5pPr eaLnBrk="0" hangingPunct="0">
              <a:defRPr b="1">
                <a:solidFill>
                  <a:schemeClr val="tx1"/>
                </a:solidFill>
                <a:latin typeface="Arial" pitchFamily="34" charset="0"/>
                <a:cs typeface="Arial" pitchFamily="34" charset="0"/>
              </a:defRPr>
            </a:lvl5pPr>
            <a:lvl6pPr eaLnBrk="0" fontAlgn="base" hangingPunct="0">
              <a:spcBef>
                <a:spcPct val="0"/>
              </a:spcBef>
              <a:spcAft>
                <a:spcPct val="0"/>
              </a:spcAft>
              <a:buFont typeface="Arial" pitchFamily="34" charset="0"/>
              <a:defRPr b="1">
                <a:solidFill>
                  <a:schemeClr val="tx1"/>
                </a:solidFill>
                <a:latin typeface="Arial" pitchFamily="34" charset="0"/>
                <a:cs typeface="Arial" pitchFamily="34" charset="0"/>
              </a:defRPr>
            </a:lvl6pPr>
            <a:lvl7pPr eaLnBrk="0" fontAlgn="base" hangingPunct="0">
              <a:spcBef>
                <a:spcPct val="0"/>
              </a:spcBef>
              <a:spcAft>
                <a:spcPct val="0"/>
              </a:spcAft>
              <a:buFont typeface="Arial" pitchFamily="34" charset="0"/>
              <a:defRPr b="1">
                <a:solidFill>
                  <a:schemeClr val="tx1"/>
                </a:solidFill>
                <a:latin typeface="Arial" pitchFamily="34" charset="0"/>
                <a:cs typeface="Arial" pitchFamily="34" charset="0"/>
              </a:defRPr>
            </a:lvl7pPr>
            <a:lvl8pPr eaLnBrk="0" fontAlgn="base" hangingPunct="0">
              <a:spcBef>
                <a:spcPct val="0"/>
              </a:spcBef>
              <a:spcAft>
                <a:spcPct val="0"/>
              </a:spcAft>
              <a:buFont typeface="Arial" pitchFamily="34" charset="0"/>
              <a:defRPr b="1">
                <a:solidFill>
                  <a:schemeClr val="tx1"/>
                </a:solidFill>
                <a:latin typeface="Arial" pitchFamily="34" charset="0"/>
                <a:cs typeface="Arial" pitchFamily="34" charset="0"/>
              </a:defRPr>
            </a:lvl8pPr>
            <a:lvl9pPr eaLnBrk="0" fontAlgn="base" hangingPunct="0">
              <a:spcBef>
                <a:spcPct val="0"/>
              </a:spcBef>
              <a:spcAft>
                <a:spcPct val="0"/>
              </a:spcAft>
              <a:buFont typeface="Arial" pitchFamily="34" charset="0"/>
              <a:defRPr b="1">
                <a:solidFill>
                  <a:schemeClr val="tx1"/>
                </a:solidFill>
                <a:latin typeface="Arial" pitchFamily="34" charset="0"/>
                <a:cs typeface="Arial" pitchFamily="34" charset="0"/>
              </a:defRPr>
            </a:lvl9pPr>
          </a:lstStyle>
          <a:p>
            <a:pPr algn="ctr">
              <a:buFont typeface="Arial" panose="020B0604020202020204" pitchFamily="34" charset="0"/>
              <a:buNone/>
              <a:defRPr/>
            </a:pPr>
            <a:r>
              <a:rPr lang="en-US" altLang="en-US" sz="2400" dirty="0" err="1">
                <a:solidFill>
                  <a:srgbClr val="FF0000"/>
                </a:solidFill>
                <a:latin typeface="Times New Roman" pitchFamily="18" charset="0"/>
              </a:rPr>
              <a:t>Có</a:t>
            </a:r>
            <a:r>
              <a:rPr lang="en-US" altLang="en-US" sz="2400" dirty="0">
                <a:solidFill>
                  <a:srgbClr val="FF0000"/>
                </a:solidFill>
                <a:latin typeface="Times New Roman" pitchFamily="18" charset="0"/>
              </a:rPr>
              <a:t> </a:t>
            </a:r>
            <a:r>
              <a:rPr lang="en-US" altLang="en-US" sz="2400" dirty="0" err="1">
                <a:solidFill>
                  <a:srgbClr val="FF0000"/>
                </a:solidFill>
                <a:latin typeface="Times New Roman" pitchFamily="18" charset="0"/>
              </a:rPr>
              <a:t>đặc</a:t>
            </a:r>
            <a:r>
              <a:rPr lang="en-US" altLang="en-US" sz="2400" dirty="0">
                <a:solidFill>
                  <a:srgbClr val="FF0000"/>
                </a:solidFill>
                <a:latin typeface="Times New Roman" pitchFamily="18" charset="0"/>
              </a:rPr>
              <a:t> </a:t>
            </a:r>
            <a:r>
              <a:rPr lang="en-US" altLang="en-US" sz="2400" dirty="0" err="1">
                <a:solidFill>
                  <a:srgbClr val="FF0000"/>
                </a:solidFill>
                <a:latin typeface="Times New Roman" pitchFamily="18" charset="0"/>
              </a:rPr>
              <a:t>quyền</a:t>
            </a:r>
            <a:r>
              <a:rPr lang="en-US" altLang="en-US" sz="2400" dirty="0">
                <a:solidFill>
                  <a:srgbClr val="FF0000"/>
                </a:solidFill>
                <a:latin typeface="Times New Roman" pitchFamily="18" charset="0"/>
              </a:rPr>
              <a:t>, </a:t>
            </a:r>
            <a:r>
              <a:rPr lang="en-US" altLang="en-US" sz="2400" dirty="0" err="1">
                <a:solidFill>
                  <a:srgbClr val="FF0000"/>
                </a:solidFill>
                <a:latin typeface="Times New Roman" pitchFamily="18" charset="0"/>
              </a:rPr>
              <a:t>không</a:t>
            </a:r>
            <a:r>
              <a:rPr lang="en-US" altLang="en-US" sz="2400" dirty="0">
                <a:solidFill>
                  <a:srgbClr val="FF0000"/>
                </a:solidFill>
                <a:latin typeface="Times New Roman" pitchFamily="18" charset="0"/>
              </a:rPr>
              <a:t> </a:t>
            </a:r>
            <a:r>
              <a:rPr lang="en-US" altLang="en-US" sz="2400" dirty="0" err="1">
                <a:solidFill>
                  <a:srgbClr val="FF0000"/>
                </a:solidFill>
                <a:latin typeface="Times New Roman" pitchFamily="18" charset="0"/>
              </a:rPr>
              <a:t>phải</a:t>
            </a:r>
            <a:r>
              <a:rPr lang="en-US" altLang="en-US" sz="2400" dirty="0">
                <a:solidFill>
                  <a:srgbClr val="FF0000"/>
                </a:solidFill>
                <a:latin typeface="Times New Roman" pitchFamily="18" charset="0"/>
              </a:rPr>
              <a:t> </a:t>
            </a:r>
            <a:r>
              <a:rPr lang="en-US" altLang="en-US" sz="2400" dirty="0" err="1">
                <a:solidFill>
                  <a:srgbClr val="FF0000"/>
                </a:solidFill>
                <a:latin typeface="Times New Roman" pitchFamily="18" charset="0"/>
              </a:rPr>
              <a:t>nộp</a:t>
            </a:r>
            <a:r>
              <a:rPr lang="en-US" altLang="en-US" sz="2400" dirty="0">
                <a:solidFill>
                  <a:srgbClr val="FF0000"/>
                </a:solidFill>
                <a:latin typeface="Times New Roman" pitchFamily="18" charset="0"/>
              </a:rPr>
              <a:t> </a:t>
            </a:r>
            <a:r>
              <a:rPr lang="en-US" altLang="en-US" sz="2400" dirty="0" err="1">
                <a:solidFill>
                  <a:srgbClr val="FF0000"/>
                </a:solidFill>
                <a:latin typeface="Times New Roman" pitchFamily="18" charset="0"/>
              </a:rPr>
              <a:t>thuế</a:t>
            </a:r>
            <a:r>
              <a:rPr lang="en-US" altLang="en-US" sz="2400" dirty="0">
                <a:solidFill>
                  <a:srgbClr val="FF0000"/>
                </a:solidFill>
                <a:latin typeface="Times New Roman" pitchFamily="18" charset="0"/>
              </a:rPr>
              <a:t>, </a:t>
            </a:r>
            <a:r>
              <a:rPr lang="en-US" altLang="en-US" sz="2400" dirty="0" err="1">
                <a:solidFill>
                  <a:srgbClr val="FF0000"/>
                </a:solidFill>
                <a:latin typeface="Times New Roman" pitchFamily="18" charset="0"/>
              </a:rPr>
              <a:t>có</a:t>
            </a:r>
            <a:r>
              <a:rPr lang="en-US" altLang="en-US" sz="2400" dirty="0">
                <a:solidFill>
                  <a:srgbClr val="FF0000"/>
                </a:solidFill>
                <a:latin typeface="Times New Roman" pitchFamily="18" charset="0"/>
              </a:rPr>
              <a:t> </a:t>
            </a:r>
            <a:r>
              <a:rPr lang="en-US" altLang="en-US" sz="2400" dirty="0" err="1">
                <a:solidFill>
                  <a:srgbClr val="FF0000"/>
                </a:solidFill>
                <a:latin typeface="Times New Roman" pitchFamily="18" charset="0"/>
              </a:rPr>
              <a:t>địa</a:t>
            </a:r>
            <a:r>
              <a:rPr lang="en-US" altLang="en-US" sz="2400" dirty="0">
                <a:solidFill>
                  <a:srgbClr val="FF0000"/>
                </a:solidFill>
                <a:latin typeface="Times New Roman" pitchFamily="18" charset="0"/>
              </a:rPr>
              <a:t> </a:t>
            </a:r>
            <a:r>
              <a:rPr lang="en-US" altLang="en-US" sz="2400" dirty="0" err="1">
                <a:solidFill>
                  <a:srgbClr val="FF0000"/>
                </a:solidFill>
                <a:latin typeface="Times New Roman" pitchFamily="18" charset="0"/>
              </a:rPr>
              <a:t>vị</a:t>
            </a:r>
            <a:r>
              <a:rPr lang="en-US" altLang="en-US" sz="2400" dirty="0">
                <a:solidFill>
                  <a:srgbClr val="FF0000"/>
                </a:solidFill>
                <a:latin typeface="Times New Roman" pitchFamily="18" charset="0"/>
              </a:rPr>
              <a:t> </a:t>
            </a:r>
            <a:r>
              <a:rPr lang="en-US" altLang="en-US" sz="2400" dirty="0" err="1">
                <a:solidFill>
                  <a:srgbClr val="FF0000"/>
                </a:solidFill>
                <a:latin typeface="Times New Roman" pitchFamily="18" charset="0"/>
              </a:rPr>
              <a:t>chính</a:t>
            </a:r>
            <a:r>
              <a:rPr lang="en-US" altLang="en-US" sz="2400" dirty="0">
                <a:solidFill>
                  <a:srgbClr val="FF0000"/>
                </a:solidFill>
                <a:latin typeface="Times New Roman" pitchFamily="18" charset="0"/>
              </a:rPr>
              <a:t> </a:t>
            </a:r>
            <a:r>
              <a:rPr lang="en-US" altLang="en-US" sz="2400" dirty="0" err="1">
                <a:solidFill>
                  <a:srgbClr val="FF0000"/>
                </a:solidFill>
                <a:latin typeface="Times New Roman" pitchFamily="18" charset="0"/>
              </a:rPr>
              <a:t>trị</a:t>
            </a:r>
            <a:endParaRPr lang="en-US" altLang="en-US" sz="2400" dirty="0">
              <a:solidFill>
                <a:srgbClr val="FF0000"/>
              </a:solidFill>
              <a:latin typeface="Times New Roman" pitchFamily="18" charset="0"/>
              <a:cs typeface="Times New Roman" pitchFamily="18" charset="0"/>
            </a:endParaRPr>
          </a:p>
        </p:txBody>
      </p:sp>
      <p:sp>
        <p:nvSpPr>
          <p:cNvPr id="20491" name="AutoShape 11">
            <a:extLst>
              <a:ext uri="{FF2B5EF4-FFF2-40B4-BE49-F238E27FC236}">
                <a16:creationId xmlns:a16="http://schemas.microsoft.com/office/drawing/2014/main" xmlns="" id="{B741D5C2-2C32-4B87-999C-1361E623FC4F}"/>
              </a:ext>
            </a:extLst>
          </p:cNvPr>
          <p:cNvSpPr>
            <a:spLocks noChangeArrowheads="1"/>
          </p:cNvSpPr>
          <p:nvPr/>
        </p:nvSpPr>
        <p:spPr bwMode="auto">
          <a:xfrm rot="5400000">
            <a:off x="2819400" y="838200"/>
            <a:ext cx="852488" cy="852488"/>
          </a:xfrm>
          <a:custGeom>
            <a:avLst/>
            <a:gdLst>
              <a:gd name="G0" fmla="+- 9257 0 0"/>
              <a:gd name="G1" fmla="+- 18514 0 0"/>
              <a:gd name="G2" fmla="+- 6171 0 0"/>
              <a:gd name="G3" fmla="*/ 9257 1 2"/>
              <a:gd name="G4" fmla="+- G3 10800 0"/>
              <a:gd name="G5" fmla="+- 21600 9257 18514"/>
              <a:gd name="G6" fmla="+- 18514 6171 0"/>
              <a:gd name="G7" fmla="*/ G6 1 2"/>
              <a:gd name="G8" fmla="*/ 18514 2 1"/>
              <a:gd name="G9" fmla="+- G8 0 21600"/>
              <a:gd name="G10" fmla="+- G5 0 G4"/>
              <a:gd name="G11" fmla="+- 9257 0 G4"/>
              <a:gd name="G12" fmla="*/ G2 G10 G11"/>
              <a:gd name="T0" fmla="*/ 15429 w 21600"/>
              <a:gd name="T1" fmla="*/ 0 h 21600"/>
              <a:gd name="T2" fmla="*/ 9257 w 21600"/>
              <a:gd name="T3" fmla="*/ 6171 h 21600"/>
              <a:gd name="T4" fmla="*/ 6171 w 21600"/>
              <a:gd name="T5" fmla="*/ 9257 h 21600"/>
              <a:gd name="T6" fmla="*/ 0 w 21600"/>
              <a:gd name="T7" fmla="*/ 15429 h 21600"/>
              <a:gd name="T8" fmla="*/ 6171 w 21600"/>
              <a:gd name="T9" fmla="*/ 21600 h 21600"/>
              <a:gd name="T10" fmla="*/ 12343 w 21600"/>
              <a:gd name="T11" fmla="*/ 18514 h 21600"/>
              <a:gd name="T12" fmla="*/ 18514 w 21600"/>
              <a:gd name="T13" fmla="*/ 12343 h 21600"/>
              <a:gd name="T14" fmla="*/ 21600 w 21600"/>
              <a:gd name="T15" fmla="*/ 6171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G12 w 21600"/>
              <a:gd name="T25" fmla="*/ G5 h 21600"/>
              <a:gd name="T26" fmla="*/ G1 w 21600"/>
              <a:gd name="T27" fmla="*/ G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close/>
              </a:path>
            </a:pathLst>
          </a:custGeom>
          <a:solidFill>
            <a:srgbClr val="FFFF00"/>
          </a:solidFill>
        </p:spPr>
        <p:style>
          <a:lnRef idx="2">
            <a:schemeClr val="accent2"/>
          </a:lnRef>
          <a:fillRef idx="1">
            <a:schemeClr val="lt1"/>
          </a:fillRef>
          <a:effectRef idx="0">
            <a:schemeClr val="accent2"/>
          </a:effectRef>
          <a:fontRef idx="minor">
            <a:schemeClr val="dk1"/>
          </a:fontRef>
        </p:style>
        <p:txBody>
          <a:bodyPr wrap="none" anchor="ctr"/>
          <a:lstStyle/>
          <a:p>
            <a:pPr>
              <a:buFont typeface="Arial" panose="020B0604020202020204" pitchFamily="34" charset="0"/>
              <a:buNone/>
              <a:defRPr/>
            </a:pPr>
            <a:endParaRPr lang="en-US" altLang="zh-CN">
              <a:solidFill>
                <a:srgbClr val="000000"/>
              </a:solidFill>
            </a:endParaRPr>
          </a:p>
        </p:txBody>
      </p:sp>
      <p:sp>
        <p:nvSpPr>
          <p:cNvPr id="20492" name="AutoShape 12">
            <a:extLst>
              <a:ext uri="{FF2B5EF4-FFF2-40B4-BE49-F238E27FC236}">
                <a16:creationId xmlns:a16="http://schemas.microsoft.com/office/drawing/2014/main" xmlns="" id="{1942FB19-978B-4B9C-B8CF-BB1081C455CF}"/>
              </a:ext>
            </a:extLst>
          </p:cNvPr>
          <p:cNvSpPr>
            <a:spLocks noChangeArrowheads="1"/>
          </p:cNvSpPr>
          <p:nvPr/>
        </p:nvSpPr>
        <p:spPr bwMode="auto">
          <a:xfrm>
            <a:off x="5105400" y="1905000"/>
            <a:ext cx="1447800" cy="914400"/>
          </a:xfrm>
          <a:prstGeom prst="downArrow">
            <a:avLst>
              <a:gd name="adj1" fmla="val 50000"/>
              <a:gd name="adj2" fmla="val 25000"/>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endParaRPr lang="en-US" altLang="en-US" sz="1800">
              <a:latin typeface="Arial" panose="020B0604020202020204" pitchFamily="34" charset="0"/>
            </a:endParaRPr>
          </a:p>
        </p:txBody>
      </p:sp>
      <p:sp>
        <p:nvSpPr>
          <p:cNvPr id="20493" name="AutoShape 13">
            <a:extLst>
              <a:ext uri="{FF2B5EF4-FFF2-40B4-BE49-F238E27FC236}">
                <a16:creationId xmlns:a16="http://schemas.microsoft.com/office/drawing/2014/main" xmlns="" id="{216363CC-AC97-4D65-B8CC-4A6321E15B54}"/>
              </a:ext>
            </a:extLst>
          </p:cNvPr>
          <p:cNvSpPr>
            <a:spLocks noChangeArrowheads="1"/>
          </p:cNvSpPr>
          <p:nvPr/>
        </p:nvSpPr>
        <p:spPr bwMode="auto">
          <a:xfrm rot="10800000">
            <a:off x="5105400" y="2819400"/>
            <a:ext cx="1447800" cy="914400"/>
          </a:xfrm>
          <a:prstGeom prst="downArrow">
            <a:avLst>
              <a:gd name="adj1" fmla="val 50000"/>
              <a:gd name="adj2" fmla="val 25000"/>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endParaRPr lang="en-US" altLang="en-US" sz="1800">
              <a:latin typeface="Arial" panose="020B0604020202020204" pitchFamily="34" charset="0"/>
            </a:endParaRPr>
          </a:p>
        </p:txBody>
      </p:sp>
      <p:sp>
        <p:nvSpPr>
          <p:cNvPr id="20494" name="Rectangle 14">
            <a:extLst>
              <a:ext uri="{FF2B5EF4-FFF2-40B4-BE49-F238E27FC236}">
                <a16:creationId xmlns:a16="http://schemas.microsoft.com/office/drawing/2014/main" xmlns="" id="{9975DA31-F253-434F-A03D-296696290E63}"/>
              </a:ext>
            </a:extLst>
          </p:cNvPr>
          <p:cNvSpPr>
            <a:spLocks noChangeArrowheads="1"/>
          </p:cNvSpPr>
          <p:nvPr/>
        </p:nvSpPr>
        <p:spPr bwMode="auto">
          <a:xfrm>
            <a:off x="4343400" y="3810000"/>
            <a:ext cx="2895600" cy="457200"/>
          </a:xfrm>
          <a:prstGeom prst="rect">
            <a:avLst/>
          </a:prstGeom>
          <a:no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a:buFont typeface="Arial" panose="020B0604020202020204" pitchFamily="34" charset="0"/>
              <a:buNone/>
              <a:defRPr/>
            </a:pPr>
            <a:r>
              <a:rPr lang="en-US" altLang="en-US" sz="2400">
                <a:solidFill>
                  <a:srgbClr val="FF0000"/>
                </a:solidFill>
                <a:latin typeface="Times New Roman" pitchFamily="18" charset="0"/>
              </a:rPr>
              <a:t>Đẳng cấp thứ ba</a:t>
            </a:r>
            <a:endParaRPr lang="en-US" altLang="en-US" sz="2400">
              <a:solidFill>
                <a:srgbClr val="FF0000"/>
              </a:solidFill>
              <a:latin typeface="Times New Roman" pitchFamily="18" charset="0"/>
              <a:cs typeface="Times New Roman" pitchFamily="18" charset="0"/>
            </a:endParaRPr>
          </a:p>
        </p:txBody>
      </p:sp>
      <p:sp>
        <p:nvSpPr>
          <p:cNvPr id="20495" name="Line 15">
            <a:extLst>
              <a:ext uri="{FF2B5EF4-FFF2-40B4-BE49-F238E27FC236}">
                <a16:creationId xmlns:a16="http://schemas.microsoft.com/office/drawing/2014/main" xmlns="" id="{2B9AF666-A5F6-4026-A0C0-DD1D0F312C97}"/>
              </a:ext>
            </a:extLst>
          </p:cNvPr>
          <p:cNvSpPr>
            <a:spLocks noChangeShapeType="1"/>
          </p:cNvSpPr>
          <p:nvPr/>
        </p:nvSpPr>
        <p:spPr bwMode="auto">
          <a:xfrm flipH="1">
            <a:off x="3505200" y="4267200"/>
            <a:ext cx="1981200" cy="685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6" name="Rectangle 16">
            <a:extLst>
              <a:ext uri="{FF2B5EF4-FFF2-40B4-BE49-F238E27FC236}">
                <a16:creationId xmlns:a16="http://schemas.microsoft.com/office/drawing/2014/main" xmlns="" id="{80FB1C0E-A75E-4B6C-B0C1-7623ACEF12EA}"/>
              </a:ext>
            </a:extLst>
          </p:cNvPr>
          <p:cNvSpPr>
            <a:spLocks noChangeArrowheads="1"/>
          </p:cNvSpPr>
          <p:nvPr/>
        </p:nvSpPr>
        <p:spPr bwMode="auto">
          <a:xfrm>
            <a:off x="2133600" y="4876800"/>
            <a:ext cx="1371600" cy="457200"/>
          </a:xfrm>
          <a:prstGeom prst="rect">
            <a:avLst/>
          </a:prstGeom>
          <a:noFill/>
          <a:ln>
            <a:solidFill>
              <a:srgbClr val="00B050"/>
            </a:solidFill>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altLang="en-US" sz="2400" dirty="0" err="1">
                <a:solidFill>
                  <a:srgbClr val="000000"/>
                </a:solidFill>
                <a:latin typeface="Times New Roman" panose="02020603050405020304" pitchFamily="18" charset="0"/>
                <a:cs typeface="Times New Roman" panose="02020603050405020304" pitchFamily="18" charset="0"/>
                <a:sym typeface="+mn-ea"/>
              </a:rPr>
              <a:t>Nông</a:t>
            </a:r>
            <a:r>
              <a:rPr lang="en-US" altLang="en-US" sz="2400" dirty="0">
                <a:solidFill>
                  <a:srgbClr val="000000"/>
                </a:solidFill>
                <a:latin typeface="Times New Roman" panose="02020603050405020304" pitchFamily="18" charset="0"/>
                <a:cs typeface="Times New Roman" panose="02020603050405020304" pitchFamily="18" charset="0"/>
                <a:sym typeface="+mn-ea"/>
              </a:rPr>
              <a:t> </a:t>
            </a:r>
            <a:r>
              <a:rPr lang="en-US" altLang="en-US" sz="2400" dirty="0" err="1">
                <a:solidFill>
                  <a:srgbClr val="000000"/>
                </a:solidFill>
                <a:latin typeface="Times New Roman" panose="02020603050405020304" pitchFamily="18" charset="0"/>
                <a:cs typeface="Times New Roman" panose="02020603050405020304" pitchFamily="18" charset="0"/>
                <a:sym typeface="+mn-ea"/>
              </a:rPr>
              <a:t>dân</a:t>
            </a:r>
            <a:endParaRPr lang="en-US" altLang="en-US" sz="2400" dirty="0">
              <a:solidFill>
                <a:srgbClr val="000000"/>
              </a:solidFill>
              <a:latin typeface="Times New Roman" panose="02020603050405020304" pitchFamily="18" charset="0"/>
              <a:cs typeface="Times New Roman" panose="02020603050405020304" pitchFamily="18" charset="0"/>
              <a:sym typeface="+mn-ea"/>
            </a:endParaRPr>
          </a:p>
        </p:txBody>
      </p:sp>
      <p:sp>
        <p:nvSpPr>
          <p:cNvPr id="20497" name="Rectangle 17">
            <a:extLst>
              <a:ext uri="{FF2B5EF4-FFF2-40B4-BE49-F238E27FC236}">
                <a16:creationId xmlns:a16="http://schemas.microsoft.com/office/drawing/2014/main" xmlns="" id="{4F9157B6-DFDF-4CB1-BF6E-0F83FD1FDB19}"/>
              </a:ext>
            </a:extLst>
          </p:cNvPr>
          <p:cNvSpPr>
            <a:spLocks noChangeArrowheads="1"/>
          </p:cNvSpPr>
          <p:nvPr/>
        </p:nvSpPr>
        <p:spPr bwMode="auto">
          <a:xfrm>
            <a:off x="4800600" y="4800600"/>
            <a:ext cx="1447800" cy="609600"/>
          </a:xfrm>
          <a:prstGeom prst="rect">
            <a:avLst/>
          </a:prstGeom>
          <a:noFill/>
          <a:ln>
            <a:solidFill>
              <a:srgbClr val="00B050"/>
            </a:solidFill>
          </a:ln>
        </p:spPr>
        <p:style>
          <a:lnRef idx="1">
            <a:schemeClr val="accent1"/>
          </a:lnRef>
          <a:fillRef idx="2">
            <a:schemeClr val="accent1"/>
          </a:fillRef>
          <a:effectRef idx="1">
            <a:schemeClr val="accent1"/>
          </a:effectRef>
          <a:fontRef idx="minor">
            <a:schemeClr val="dk1"/>
          </a:fontRef>
        </p:style>
        <p:txBody>
          <a:bodyPr wrap="none" anchor="ctr"/>
          <a:lstStyle/>
          <a:p>
            <a:pPr algn="just">
              <a:buFont typeface="Arial" panose="020B0604020202020204" pitchFamily="34" charset="0"/>
              <a:buNone/>
              <a:defRPr/>
            </a:pPr>
            <a:r>
              <a:rPr lang="en-US" altLang="en-US" sz="2400" dirty="0" err="1">
                <a:solidFill>
                  <a:srgbClr val="000000"/>
                </a:solidFill>
                <a:latin typeface="Times New Roman" pitchFamily="18" charset="0"/>
              </a:rPr>
              <a:t>Dân</a:t>
            </a:r>
            <a:r>
              <a:rPr lang="en-US" altLang="en-US" sz="2400" dirty="0">
                <a:solidFill>
                  <a:srgbClr val="000000"/>
                </a:solidFill>
                <a:latin typeface="Times New Roman" pitchFamily="18" charset="0"/>
              </a:rPr>
              <a:t> </a:t>
            </a:r>
            <a:r>
              <a:rPr lang="en-US" altLang="en-US" sz="2400" dirty="0" err="1">
                <a:solidFill>
                  <a:srgbClr val="000000"/>
                </a:solidFill>
                <a:latin typeface="Times New Roman" pitchFamily="18" charset="0"/>
              </a:rPr>
              <a:t>nghèo</a:t>
            </a:r>
            <a:endParaRPr lang="en-US" altLang="en-US" sz="2400" dirty="0">
              <a:solidFill>
                <a:srgbClr val="000000"/>
              </a:solidFill>
              <a:latin typeface="Times New Roman" pitchFamily="18" charset="0"/>
            </a:endParaRPr>
          </a:p>
          <a:p>
            <a:pPr algn="just">
              <a:buFont typeface="Arial" panose="020B0604020202020204" pitchFamily="34" charset="0"/>
              <a:buNone/>
              <a:defRPr/>
            </a:pPr>
            <a:r>
              <a:rPr lang="en-US" altLang="en-US" sz="2400" dirty="0">
                <a:solidFill>
                  <a:srgbClr val="000000"/>
                </a:solidFill>
                <a:latin typeface="Times New Roman" pitchFamily="18" charset="0"/>
              </a:rPr>
              <a:t> </a:t>
            </a:r>
            <a:r>
              <a:rPr lang="en-US" altLang="en-US" sz="2400" dirty="0" err="1">
                <a:solidFill>
                  <a:srgbClr val="000000"/>
                </a:solidFill>
                <a:latin typeface="Times New Roman" pitchFamily="18" charset="0"/>
              </a:rPr>
              <a:t>th</a:t>
            </a:r>
            <a:r>
              <a:rPr lang="en-US" altLang="en-US" sz="2400" dirty="0" err="1">
                <a:solidFill>
                  <a:srgbClr val="000000"/>
                </a:solidFill>
                <a:latin typeface="Times New Roman" pitchFamily="18" charset="0"/>
                <a:cs typeface="Times New Roman" pitchFamily="18" charset="0"/>
              </a:rPr>
              <a:t>à</a:t>
            </a:r>
            <a:r>
              <a:rPr lang="en-US" altLang="en-US" sz="2400" dirty="0" err="1">
                <a:solidFill>
                  <a:srgbClr val="000000"/>
                </a:solidFill>
                <a:latin typeface="Times New Roman" pitchFamily="18" charset="0"/>
              </a:rPr>
              <a:t>nh</a:t>
            </a:r>
            <a:r>
              <a:rPr lang="en-US" altLang="en-US" sz="2400" dirty="0">
                <a:solidFill>
                  <a:srgbClr val="000000"/>
                </a:solidFill>
                <a:latin typeface="Times New Roman" pitchFamily="18" charset="0"/>
              </a:rPr>
              <a:t> </a:t>
            </a:r>
            <a:r>
              <a:rPr lang="en-US" altLang="en-US" sz="2400" dirty="0" err="1">
                <a:solidFill>
                  <a:srgbClr val="000000"/>
                </a:solidFill>
                <a:latin typeface="Times New Roman" pitchFamily="18" charset="0"/>
              </a:rPr>
              <a:t>thị</a:t>
            </a:r>
            <a:endParaRPr lang="en-US" altLang="en-US" sz="2400" dirty="0">
              <a:solidFill>
                <a:srgbClr val="000000"/>
              </a:solidFill>
              <a:latin typeface="Times New Roman" pitchFamily="18" charset="0"/>
              <a:cs typeface="Times New Roman" pitchFamily="18" charset="0"/>
            </a:endParaRPr>
          </a:p>
        </p:txBody>
      </p:sp>
      <p:sp>
        <p:nvSpPr>
          <p:cNvPr id="20498" name="Line 18">
            <a:extLst>
              <a:ext uri="{FF2B5EF4-FFF2-40B4-BE49-F238E27FC236}">
                <a16:creationId xmlns:a16="http://schemas.microsoft.com/office/drawing/2014/main" xmlns="" id="{B3F65DFA-6200-4494-BE17-BEEB2D717EE0}"/>
              </a:ext>
            </a:extLst>
          </p:cNvPr>
          <p:cNvSpPr>
            <a:spLocks noChangeShapeType="1"/>
          </p:cNvSpPr>
          <p:nvPr/>
        </p:nvSpPr>
        <p:spPr bwMode="auto">
          <a:xfrm>
            <a:off x="5486400" y="4267200"/>
            <a:ext cx="0" cy="533400"/>
          </a:xfrm>
          <a:prstGeom prst="line">
            <a:avLst/>
          </a:prstGeom>
          <a:noFill/>
          <a:ln w="9525">
            <a:solidFill>
              <a:srgbClr val="00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9" name="Line 19">
            <a:extLst>
              <a:ext uri="{FF2B5EF4-FFF2-40B4-BE49-F238E27FC236}">
                <a16:creationId xmlns:a16="http://schemas.microsoft.com/office/drawing/2014/main" xmlns="" id="{00DC63BD-CE6D-4647-93F9-6598135D0A29}"/>
              </a:ext>
            </a:extLst>
          </p:cNvPr>
          <p:cNvSpPr>
            <a:spLocks noChangeShapeType="1"/>
          </p:cNvSpPr>
          <p:nvPr/>
        </p:nvSpPr>
        <p:spPr bwMode="auto">
          <a:xfrm>
            <a:off x="5486400" y="4267200"/>
            <a:ext cx="16002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00" name="Rectangle 20">
            <a:extLst>
              <a:ext uri="{FF2B5EF4-FFF2-40B4-BE49-F238E27FC236}">
                <a16:creationId xmlns:a16="http://schemas.microsoft.com/office/drawing/2014/main" xmlns="" id="{C582BC39-1BE9-4082-95F8-B2EDFE27BECB}"/>
              </a:ext>
            </a:extLst>
          </p:cNvPr>
          <p:cNvSpPr>
            <a:spLocks noChangeArrowheads="1"/>
          </p:cNvSpPr>
          <p:nvPr/>
        </p:nvSpPr>
        <p:spPr bwMode="auto">
          <a:xfrm>
            <a:off x="6781800" y="4827588"/>
            <a:ext cx="1371600" cy="457200"/>
          </a:xfrm>
          <a:prstGeom prst="rect">
            <a:avLst/>
          </a:prstGeom>
          <a:noFill/>
          <a:ln>
            <a:solidFill>
              <a:srgbClr val="00B050"/>
            </a:solidFill>
          </a:ln>
        </p:spPr>
        <p:style>
          <a:lnRef idx="1">
            <a:schemeClr val="accent1"/>
          </a:lnRef>
          <a:fillRef idx="2">
            <a:schemeClr val="accent1"/>
          </a:fillRef>
          <a:effectRef idx="1">
            <a:schemeClr val="accent1"/>
          </a:effectRef>
          <a:fontRef idx="minor">
            <a:schemeClr val="dk1"/>
          </a:fontRef>
        </p:style>
        <p:txBody>
          <a:bodyPr wrap="none" anchor="ctr"/>
          <a:lstStyle/>
          <a:p>
            <a:pPr algn="ctr">
              <a:buFont typeface="Arial" panose="020B0604020202020204" pitchFamily="34" charset="0"/>
              <a:buNone/>
              <a:defRPr/>
            </a:pPr>
            <a:r>
              <a:rPr lang="en-US" altLang="en-US" sz="2400" dirty="0" err="1">
                <a:solidFill>
                  <a:srgbClr val="000000"/>
                </a:solidFill>
                <a:latin typeface="Times New Roman" pitchFamily="18" charset="0"/>
              </a:rPr>
              <a:t>Tư</a:t>
            </a:r>
            <a:r>
              <a:rPr lang="en-US" altLang="en-US" sz="2400" dirty="0">
                <a:solidFill>
                  <a:srgbClr val="000000"/>
                </a:solidFill>
                <a:latin typeface="Times New Roman" pitchFamily="18" charset="0"/>
              </a:rPr>
              <a:t> </a:t>
            </a:r>
            <a:r>
              <a:rPr lang="en-US" altLang="en-US" sz="2400" dirty="0" err="1">
                <a:solidFill>
                  <a:srgbClr val="000000"/>
                </a:solidFill>
                <a:latin typeface="Times New Roman" pitchFamily="18" charset="0"/>
              </a:rPr>
              <a:t>sản</a:t>
            </a:r>
            <a:endParaRPr lang="en-US" altLang="en-US" sz="2400" dirty="0">
              <a:solidFill>
                <a:srgbClr val="000000"/>
              </a:solidFill>
              <a:latin typeface="Times New Roman" pitchFamily="18" charset="0"/>
              <a:cs typeface="Times New Roman" pitchFamily="18" charset="0"/>
            </a:endParaRPr>
          </a:p>
        </p:txBody>
      </p:sp>
      <p:sp>
        <p:nvSpPr>
          <p:cNvPr id="20501" name="Line 21">
            <a:extLst>
              <a:ext uri="{FF2B5EF4-FFF2-40B4-BE49-F238E27FC236}">
                <a16:creationId xmlns:a16="http://schemas.microsoft.com/office/drawing/2014/main" xmlns="" id="{1799DBDD-8F3C-4B2B-8ADF-DB7B53F47192}"/>
              </a:ext>
            </a:extLst>
          </p:cNvPr>
          <p:cNvSpPr>
            <a:spLocks noChangeShapeType="1"/>
          </p:cNvSpPr>
          <p:nvPr/>
        </p:nvSpPr>
        <p:spPr bwMode="auto">
          <a:xfrm flipV="1">
            <a:off x="8153400" y="4389438"/>
            <a:ext cx="533400" cy="5143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02" name="Rectangle 22">
            <a:extLst>
              <a:ext uri="{FF2B5EF4-FFF2-40B4-BE49-F238E27FC236}">
                <a16:creationId xmlns:a16="http://schemas.microsoft.com/office/drawing/2014/main" xmlns="" id="{4CFE7E58-15CF-409A-88DC-E2161677381C}"/>
              </a:ext>
            </a:extLst>
          </p:cNvPr>
          <p:cNvSpPr>
            <a:spLocks noChangeArrowheads="1"/>
          </p:cNvSpPr>
          <p:nvPr/>
        </p:nvSpPr>
        <p:spPr bwMode="auto">
          <a:xfrm>
            <a:off x="8724900" y="4076700"/>
            <a:ext cx="1600200" cy="457200"/>
          </a:xfrm>
          <a:prstGeom prst="rect">
            <a:avLst/>
          </a:prstGeom>
          <a:noFill/>
          <a:ln>
            <a:solidFill>
              <a:srgbClr val="00B050"/>
            </a:solidFill>
          </a:ln>
        </p:spPr>
        <p:style>
          <a:lnRef idx="1">
            <a:schemeClr val="accent1"/>
          </a:lnRef>
          <a:fillRef idx="2">
            <a:schemeClr val="accent1"/>
          </a:fillRef>
          <a:effectRef idx="1">
            <a:schemeClr val="accent1"/>
          </a:effectRef>
          <a:fontRef idx="minor">
            <a:schemeClr val="dk1"/>
          </a:fontRef>
        </p:style>
        <p:txBody>
          <a:bodyPr wrap="none" anchor="ctr"/>
          <a:lstStyle/>
          <a:p>
            <a:pPr algn="ctr">
              <a:buFont typeface="Arial" panose="020B0604020202020204" pitchFamily="34" charset="0"/>
              <a:buNone/>
              <a:defRPr/>
            </a:pPr>
            <a:r>
              <a:rPr lang="en-US" altLang="en-US" sz="2400" dirty="0" err="1">
                <a:solidFill>
                  <a:schemeClr val="tx1"/>
                </a:solidFill>
                <a:latin typeface="Times New Roman" pitchFamily="18" charset="0"/>
              </a:rPr>
              <a:t>Đại</a:t>
            </a:r>
            <a:r>
              <a:rPr lang="en-US" altLang="en-US" sz="2400" dirty="0">
                <a:solidFill>
                  <a:schemeClr val="tx1"/>
                </a:solidFill>
                <a:latin typeface="Times New Roman" pitchFamily="18" charset="0"/>
              </a:rPr>
              <a:t> </a:t>
            </a:r>
            <a:r>
              <a:rPr lang="en-US" altLang="en-US" sz="2400" dirty="0" err="1">
                <a:solidFill>
                  <a:schemeClr val="tx1"/>
                </a:solidFill>
                <a:latin typeface="Times New Roman" pitchFamily="18" charset="0"/>
              </a:rPr>
              <a:t>tư</a:t>
            </a:r>
            <a:r>
              <a:rPr lang="en-US" altLang="en-US" sz="2400" dirty="0">
                <a:solidFill>
                  <a:schemeClr val="tx1"/>
                </a:solidFill>
                <a:latin typeface="Times New Roman" pitchFamily="18" charset="0"/>
              </a:rPr>
              <a:t> </a:t>
            </a:r>
            <a:r>
              <a:rPr lang="en-US" altLang="en-US" sz="2400" dirty="0" err="1">
                <a:solidFill>
                  <a:schemeClr val="tx1"/>
                </a:solidFill>
                <a:latin typeface="Times New Roman" pitchFamily="18" charset="0"/>
              </a:rPr>
              <a:t>sản</a:t>
            </a:r>
            <a:endParaRPr lang="en-US" altLang="en-US" sz="2400" dirty="0">
              <a:solidFill>
                <a:schemeClr val="tx1"/>
              </a:solidFill>
              <a:latin typeface="Times New Roman" pitchFamily="18" charset="0"/>
              <a:cs typeface="Times New Roman" pitchFamily="18" charset="0"/>
            </a:endParaRPr>
          </a:p>
        </p:txBody>
      </p:sp>
      <p:sp>
        <p:nvSpPr>
          <p:cNvPr id="20503" name="Line 23">
            <a:extLst>
              <a:ext uri="{FF2B5EF4-FFF2-40B4-BE49-F238E27FC236}">
                <a16:creationId xmlns:a16="http://schemas.microsoft.com/office/drawing/2014/main" xmlns="" id="{5D1A670A-E19E-4C03-BCBB-03F05DB4CECA}"/>
              </a:ext>
            </a:extLst>
          </p:cNvPr>
          <p:cNvSpPr>
            <a:spLocks noChangeShapeType="1"/>
          </p:cNvSpPr>
          <p:nvPr/>
        </p:nvSpPr>
        <p:spPr bwMode="auto">
          <a:xfrm flipV="1">
            <a:off x="8153400" y="4972050"/>
            <a:ext cx="320675" cy="492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04" name="Rectangle 24">
            <a:extLst>
              <a:ext uri="{FF2B5EF4-FFF2-40B4-BE49-F238E27FC236}">
                <a16:creationId xmlns:a16="http://schemas.microsoft.com/office/drawing/2014/main" xmlns="" id="{A09092DD-D256-4BAD-A182-7D1D0ED63904}"/>
              </a:ext>
            </a:extLst>
          </p:cNvPr>
          <p:cNvSpPr>
            <a:spLocks noChangeArrowheads="1"/>
          </p:cNvSpPr>
          <p:nvPr/>
        </p:nvSpPr>
        <p:spPr bwMode="auto">
          <a:xfrm>
            <a:off x="8474075" y="4646613"/>
            <a:ext cx="2193925" cy="514350"/>
          </a:xfrm>
          <a:prstGeom prst="rect">
            <a:avLst/>
          </a:prstGeom>
          <a:noFill/>
          <a:ln>
            <a:solidFill>
              <a:srgbClr val="00B050"/>
            </a:solidFill>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altLang="en-US" sz="2400" i="1" dirty="0">
                <a:solidFill>
                  <a:schemeClr val="tx1"/>
                </a:solidFill>
                <a:latin typeface="Times New Roman" panose="02020603050405020304" pitchFamily="18" charset="0"/>
                <a:cs typeface="Times New Roman" panose="02020603050405020304" pitchFamily="18" charset="0"/>
                <a:sym typeface="+mn-ea"/>
              </a:rPr>
              <a:t>TS</a:t>
            </a:r>
            <a:r>
              <a:rPr lang="en-US" altLang="en-US" sz="2400" dirty="0">
                <a:solidFill>
                  <a:schemeClr val="tx1"/>
                </a:solidFill>
                <a:latin typeface="Times New Roman" panose="02020603050405020304" pitchFamily="18" charset="0"/>
                <a:cs typeface="Times New Roman" panose="02020603050405020304" pitchFamily="18" charset="0"/>
                <a:sym typeface="+mn-ea"/>
              </a:rPr>
              <a:t> </a:t>
            </a:r>
            <a:r>
              <a:rPr lang="en-US" altLang="en-US" sz="2400" dirty="0" err="1">
                <a:solidFill>
                  <a:schemeClr val="tx1"/>
                </a:solidFill>
                <a:latin typeface="Times New Roman" panose="02020603050405020304" pitchFamily="18" charset="0"/>
                <a:cs typeface="Times New Roman" panose="02020603050405020304" pitchFamily="18" charset="0"/>
                <a:sym typeface="+mn-ea"/>
              </a:rPr>
              <a:t>công</a:t>
            </a:r>
            <a:r>
              <a:rPr lang="en-US" altLang="en-US" sz="2400" dirty="0">
                <a:solidFill>
                  <a:schemeClr val="tx1"/>
                </a:solidFill>
                <a:latin typeface="Times New Roman" panose="02020603050405020304" pitchFamily="18" charset="0"/>
                <a:cs typeface="Times New Roman" panose="02020603050405020304" pitchFamily="18" charset="0"/>
                <a:sym typeface="+mn-ea"/>
              </a:rPr>
              <a:t> </a:t>
            </a:r>
            <a:r>
              <a:rPr lang="en-US" altLang="en-US" sz="2400" dirty="0" err="1">
                <a:solidFill>
                  <a:schemeClr val="tx1"/>
                </a:solidFill>
                <a:latin typeface="Times New Roman" panose="02020603050405020304" pitchFamily="18" charset="0"/>
                <a:cs typeface="Times New Roman" panose="02020603050405020304" pitchFamily="18" charset="0"/>
                <a:sym typeface="+mn-ea"/>
              </a:rPr>
              <a:t>thương</a:t>
            </a:r>
            <a:endParaRPr lang="en-US" altLang="en-US" sz="2400" dirty="0">
              <a:solidFill>
                <a:schemeClr val="tx1"/>
              </a:solidFill>
              <a:latin typeface="Times New Roman" panose="02020603050405020304" pitchFamily="18" charset="0"/>
              <a:cs typeface="Times New Roman" panose="02020603050405020304" pitchFamily="18" charset="0"/>
              <a:sym typeface="+mn-ea"/>
            </a:endParaRPr>
          </a:p>
        </p:txBody>
      </p:sp>
      <p:sp>
        <p:nvSpPr>
          <p:cNvPr id="20505" name="Rectangle 25">
            <a:extLst>
              <a:ext uri="{FF2B5EF4-FFF2-40B4-BE49-F238E27FC236}">
                <a16:creationId xmlns:a16="http://schemas.microsoft.com/office/drawing/2014/main" xmlns="" id="{756FF592-F5E3-4948-BA87-0E9F0D634CDC}"/>
              </a:ext>
            </a:extLst>
          </p:cNvPr>
          <p:cNvSpPr>
            <a:spLocks noChangeArrowheads="1"/>
          </p:cNvSpPr>
          <p:nvPr/>
        </p:nvSpPr>
        <p:spPr bwMode="auto">
          <a:xfrm>
            <a:off x="8686800" y="5257800"/>
            <a:ext cx="1485900" cy="457200"/>
          </a:xfrm>
          <a:prstGeom prst="rect">
            <a:avLst/>
          </a:prstGeom>
          <a:noFill/>
          <a:ln>
            <a:solidFill>
              <a:srgbClr val="00B050"/>
            </a:solidFill>
          </a:ln>
        </p:spPr>
        <p:style>
          <a:lnRef idx="1">
            <a:schemeClr val="accent1"/>
          </a:lnRef>
          <a:fillRef idx="2">
            <a:schemeClr val="accent1"/>
          </a:fillRef>
          <a:effectRef idx="1">
            <a:schemeClr val="accent1"/>
          </a:effectRef>
          <a:fontRef idx="minor">
            <a:schemeClr val="dk1"/>
          </a:fontRef>
        </p:style>
        <p:txBody>
          <a:bodyPr wrap="none" anchor="ctr"/>
          <a:lstStyle/>
          <a:p>
            <a:pPr algn="ctr">
              <a:buFont typeface="Arial" panose="020B0604020202020204" pitchFamily="34" charset="0"/>
              <a:buNone/>
              <a:defRPr/>
            </a:pPr>
            <a:r>
              <a:rPr lang="en-US" altLang="en-US" sz="2400">
                <a:solidFill>
                  <a:schemeClr val="tx1"/>
                </a:solidFill>
                <a:latin typeface="Times New Roman" pitchFamily="18" charset="0"/>
              </a:rPr>
              <a:t>TS nhỏ</a:t>
            </a:r>
            <a:endParaRPr lang="en-US" altLang="en-US" sz="2400">
              <a:solidFill>
                <a:schemeClr val="tx1"/>
              </a:solidFill>
              <a:latin typeface="Times New Roman" pitchFamily="18" charset="0"/>
              <a:cs typeface="Times New Roman" pitchFamily="18" charset="0"/>
            </a:endParaRPr>
          </a:p>
        </p:txBody>
      </p:sp>
      <p:sp>
        <p:nvSpPr>
          <p:cNvPr id="20506" name="Line 26">
            <a:extLst>
              <a:ext uri="{FF2B5EF4-FFF2-40B4-BE49-F238E27FC236}">
                <a16:creationId xmlns:a16="http://schemas.microsoft.com/office/drawing/2014/main" xmlns="" id="{A496132A-2CE6-40F3-9DB5-42C5F2C9D34F}"/>
              </a:ext>
            </a:extLst>
          </p:cNvPr>
          <p:cNvSpPr>
            <a:spLocks noChangeShapeType="1"/>
          </p:cNvSpPr>
          <p:nvPr/>
        </p:nvSpPr>
        <p:spPr bwMode="auto">
          <a:xfrm>
            <a:off x="8153400" y="5021263"/>
            <a:ext cx="533400" cy="3889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82" name="AutoShape 20">
            <a:extLst>
              <a:ext uri="{FF2B5EF4-FFF2-40B4-BE49-F238E27FC236}">
                <a16:creationId xmlns:a16="http://schemas.microsoft.com/office/drawing/2014/main" xmlns="" id="{DF625C98-E691-47D3-A822-A9E06452D95E}"/>
              </a:ext>
            </a:extLst>
          </p:cNvPr>
          <p:cNvSpPr>
            <a:spLocks/>
          </p:cNvSpPr>
          <p:nvPr/>
        </p:nvSpPr>
        <p:spPr bwMode="auto">
          <a:xfrm rot="5400000">
            <a:off x="6057900" y="1866900"/>
            <a:ext cx="381000" cy="8077200"/>
          </a:xfrm>
          <a:prstGeom prst="rightBrace">
            <a:avLst>
              <a:gd name="adj1" fmla="val 176569"/>
              <a:gd name="adj2" fmla="val 50000"/>
            </a:avLst>
          </a:prstGeom>
          <a:noFill/>
          <a:ln w="3810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 typeface="Arial" panose="020B0604020202020204" pitchFamily="34" charset="0"/>
              <a:buNone/>
            </a:pPr>
            <a:endParaRPr lang="en-US" altLang="en-US" sz="1800">
              <a:solidFill>
                <a:srgbClr val="0000FF"/>
              </a:solidFill>
              <a:latin typeface=".VnTime" panose="020B7200000000000000" pitchFamily="34" charset="0"/>
            </a:endParaRPr>
          </a:p>
        </p:txBody>
      </p:sp>
      <p:sp>
        <p:nvSpPr>
          <p:cNvPr id="20508" name="Text Box 28">
            <a:extLst>
              <a:ext uri="{FF2B5EF4-FFF2-40B4-BE49-F238E27FC236}">
                <a16:creationId xmlns:a16="http://schemas.microsoft.com/office/drawing/2014/main" xmlns="" id="{2E2828BF-6767-4645-A240-6601A6B1EAF7}"/>
              </a:ext>
            </a:extLst>
          </p:cNvPr>
          <p:cNvSpPr txBox="1">
            <a:spLocks noChangeArrowheads="1"/>
          </p:cNvSpPr>
          <p:nvPr/>
        </p:nvSpPr>
        <p:spPr bwMode="auto">
          <a:xfrm>
            <a:off x="2019300" y="6224588"/>
            <a:ext cx="8153400" cy="523875"/>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b="1">
                <a:solidFill>
                  <a:schemeClr val="tx1"/>
                </a:solidFill>
                <a:latin typeface="Arial" pitchFamily="34" charset="0"/>
                <a:cs typeface="Arial" pitchFamily="34" charset="0"/>
              </a:defRPr>
            </a:lvl1pPr>
            <a:lvl2pPr eaLnBrk="0" hangingPunct="0">
              <a:defRPr b="1">
                <a:solidFill>
                  <a:schemeClr val="tx1"/>
                </a:solidFill>
                <a:latin typeface="Arial" pitchFamily="34" charset="0"/>
                <a:cs typeface="Arial" pitchFamily="34" charset="0"/>
              </a:defRPr>
            </a:lvl2pPr>
            <a:lvl3pPr eaLnBrk="0" hangingPunct="0">
              <a:defRPr b="1">
                <a:solidFill>
                  <a:schemeClr val="tx1"/>
                </a:solidFill>
                <a:latin typeface="Arial" pitchFamily="34" charset="0"/>
                <a:cs typeface="Arial" pitchFamily="34" charset="0"/>
              </a:defRPr>
            </a:lvl3pPr>
            <a:lvl4pPr eaLnBrk="0" hangingPunct="0">
              <a:defRPr b="1">
                <a:solidFill>
                  <a:schemeClr val="tx1"/>
                </a:solidFill>
                <a:latin typeface="Arial" pitchFamily="34" charset="0"/>
                <a:cs typeface="Arial" pitchFamily="34" charset="0"/>
              </a:defRPr>
            </a:lvl4pPr>
            <a:lvl5pPr eaLnBrk="0" hangingPunct="0">
              <a:defRPr b="1">
                <a:solidFill>
                  <a:schemeClr val="tx1"/>
                </a:solidFill>
                <a:latin typeface="Arial" pitchFamily="34" charset="0"/>
                <a:cs typeface="Arial" pitchFamily="34" charset="0"/>
              </a:defRPr>
            </a:lvl5pPr>
            <a:lvl6pPr eaLnBrk="0" fontAlgn="base" hangingPunct="0">
              <a:spcBef>
                <a:spcPct val="0"/>
              </a:spcBef>
              <a:spcAft>
                <a:spcPct val="0"/>
              </a:spcAft>
              <a:buFont typeface="Arial" pitchFamily="34" charset="0"/>
              <a:defRPr b="1">
                <a:solidFill>
                  <a:schemeClr val="tx1"/>
                </a:solidFill>
                <a:latin typeface="Arial" pitchFamily="34" charset="0"/>
                <a:cs typeface="Arial" pitchFamily="34" charset="0"/>
              </a:defRPr>
            </a:lvl6pPr>
            <a:lvl7pPr eaLnBrk="0" fontAlgn="base" hangingPunct="0">
              <a:spcBef>
                <a:spcPct val="0"/>
              </a:spcBef>
              <a:spcAft>
                <a:spcPct val="0"/>
              </a:spcAft>
              <a:buFont typeface="Arial" pitchFamily="34" charset="0"/>
              <a:defRPr b="1">
                <a:solidFill>
                  <a:schemeClr val="tx1"/>
                </a:solidFill>
                <a:latin typeface="Arial" pitchFamily="34" charset="0"/>
                <a:cs typeface="Arial" pitchFamily="34" charset="0"/>
              </a:defRPr>
            </a:lvl7pPr>
            <a:lvl8pPr eaLnBrk="0" fontAlgn="base" hangingPunct="0">
              <a:spcBef>
                <a:spcPct val="0"/>
              </a:spcBef>
              <a:spcAft>
                <a:spcPct val="0"/>
              </a:spcAft>
              <a:buFont typeface="Arial" pitchFamily="34" charset="0"/>
              <a:defRPr b="1">
                <a:solidFill>
                  <a:schemeClr val="tx1"/>
                </a:solidFill>
                <a:latin typeface="Arial" pitchFamily="34" charset="0"/>
                <a:cs typeface="Arial" pitchFamily="34" charset="0"/>
              </a:defRPr>
            </a:lvl8pPr>
            <a:lvl9pPr eaLnBrk="0" fontAlgn="base" hangingPunct="0">
              <a:spcBef>
                <a:spcPct val="0"/>
              </a:spcBef>
              <a:spcAft>
                <a:spcPct val="0"/>
              </a:spcAft>
              <a:buFont typeface="Arial" pitchFamily="34" charset="0"/>
              <a:defRPr b="1">
                <a:solidFill>
                  <a:schemeClr val="tx1"/>
                </a:solidFill>
                <a:latin typeface="Arial" pitchFamily="34" charset="0"/>
                <a:cs typeface="Arial" pitchFamily="34" charset="0"/>
              </a:defRPr>
            </a:lvl9pPr>
          </a:lstStyle>
          <a:p>
            <a:pPr algn="just">
              <a:buFont typeface="Arial" panose="020B0604020202020204" pitchFamily="34" charset="0"/>
              <a:buNone/>
              <a:defRPr/>
            </a:pPr>
            <a:r>
              <a:rPr lang="en-US" altLang="en-US" sz="2800" i="1" dirty="0" err="1">
                <a:solidFill>
                  <a:srgbClr val="FF0000"/>
                </a:solidFill>
                <a:latin typeface="Times New Roman" pitchFamily="18" charset="0"/>
              </a:rPr>
              <a:t>Không</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có</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quyền</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lợi</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chính</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trị</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Phải</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chịu</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mọi</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thứ</a:t>
            </a:r>
            <a:r>
              <a:rPr lang="en-US" altLang="en-US" sz="2800" i="1" dirty="0">
                <a:solidFill>
                  <a:srgbClr val="FF0000"/>
                </a:solidFill>
                <a:latin typeface="Times New Roman" pitchFamily="18" charset="0"/>
              </a:rPr>
              <a:t> </a:t>
            </a:r>
            <a:r>
              <a:rPr lang="en-US" altLang="en-US" sz="2800" i="1" dirty="0" err="1">
                <a:solidFill>
                  <a:srgbClr val="FF0000"/>
                </a:solidFill>
                <a:latin typeface="Times New Roman" pitchFamily="18" charset="0"/>
              </a:rPr>
              <a:t>thuế</a:t>
            </a:r>
            <a:r>
              <a:rPr lang="en-US" altLang="en-US" sz="2800" i="1" dirty="0">
                <a:solidFill>
                  <a:srgbClr val="FF0000"/>
                </a:solidFill>
                <a:latin typeface="Times New Roman" pitchFamily="18" charset="0"/>
              </a:rPr>
              <a:t>.</a:t>
            </a:r>
            <a:endParaRPr lang="en-US" altLang="en-US" sz="2800" i="1" dirty="0">
              <a:solidFill>
                <a:srgbClr val="FF0000"/>
              </a:solidFill>
              <a:latin typeface="Times New Roman" pitchFamily="18" charset="0"/>
              <a:cs typeface="Times New Roman" pitchFamily="18" charset="0"/>
            </a:endParaRPr>
          </a:p>
        </p:txBody>
      </p:sp>
      <p:sp>
        <p:nvSpPr>
          <p:cNvPr id="2" name="Text Box 29">
            <a:extLst>
              <a:ext uri="{FF2B5EF4-FFF2-40B4-BE49-F238E27FC236}">
                <a16:creationId xmlns:a16="http://schemas.microsoft.com/office/drawing/2014/main" xmlns="" id="{7FC46BE9-22D6-42F1-AF1F-D0E14954A924}"/>
              </a:ext>
            </a:extLst>
          </p:cNvPr>
          <p:cNvSpPr txBox="1">
            <a:spLocks noChangeArrowheads="1"/>
          </p:cNvSpPr>
          <p:nvPr/>
        </p:nvSpPr>
        <p:spPr bwMode="auto">
          <a:xfrm>
            <a:off x="1524000" y="2057400"/>
            <a:ext cx="1600200" cy="2308225"/>
          </a:xfrm>
          <a:prstGeom prst="rect">
            <a:avLst/>
          </a:prstGeom>
          <a:noFill/>
          <a:ln w="9525">
            <a:solidFill>
              <a:srgbClr val="00B05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 typeface="Arial" panose="020B0604020202020204" pitchFamily="34" charset="0"/>
              <a:buNone/>
            </a:pPr>
            <a:r>
              <a:rPr lang="en-US" altLang="en-US" sz="2400" i="1">
                <a:solidFill>
                  <a:srgbClr val="FF0000"/>
                </a:solidFill>
                <a:latin typeface="Times New Roman" panose="02020603050405020304" pitchFamily="18" charset="0"/>
              </a:rPr>
              <a:t>Sơ đồ 3 đẳng cấp trong xã hội Pháp trước cách mạng</a:t>
            </a:r>
            <a:endParaRPr lang="en-US" altLang="en-US" sz="2400" i="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20491"/>
                                        </p:tgtEl>
                                        <p:attrNameLst>
                                          <p:attrName>style.visibility</p:attrName>
                                        </p:attrNameLst>
                                      </p:cBhvr>
                                      <p:to>
                                        <p:strVal val="visible"/>
                                      </p:to>
                                    </p:set>
                                    <p:animEffect transition="in" filter="box(in)">
                                      <p:cBhvr>
                                        <p:cTn id="13" dur="500"/>
                                        <p:tgtEl>
                                          <p:spTgt spid="20491"/>
                                        </p:tgtEl>
                                      </p:cBhvr>
                                    </p:animEffect>
                                  </p:childTnLst>
                                </p:cTn>
                              </p:par>
                              <p:par>
                                <p:cTn id="14" presetID="4" presetClass="entr" presetSubtype="16" fill="hold" nodeType="withEffect">
                                  <p:stCondLst>
                                    <p:cond delay="0"/>
                                  </p:stCondLst>
                                  <p:childTnLst>
                                    <p:set>
                                      <p:cBhvr>
                                        <p:cTn id="15" dur="1" fill="hold">
                                          <p:stCondLst>
                                            <p:cond delay="0"/>
                                          </p:stCondLst>
                                        </p:cTn>
                                        <p:tgtEl>
                                          <p:spTgt spid="20489"/>
                                        </p:tgtEl>
                                        <p:attrNameLst>
                                          <p:attrName>style.visibility</p:attrName>
                                        </p:attrNameLst>
                                      </p:cBhvr>
                                      <p:to>
                                        <p:strVal val="visible"/>
                                      </p:to>
                                    </p:set>
                                    <p:animEffect transition="in" filter="box(in)">
                                      <p:cBhvr>
                                        <p:cTn id="16" dur="500"/>
                                        <p:tgtEl>
                                          <p:spTgt spid="2048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20490"/>
                                        </p:tgtEl>
                                        <p:attrNameLst>
                                          <p:attrName>style.visibility</p:attrName>
                                        </p:attrNameLst>
                                      </p:cBhvr>
                                      <p:to>
                                        <p:strVal val="visible"/>
                                      </p:to>
                                    </p:set>
                                    <p:anim calcmode="lin" valueType="num">
                                      <p:cBhvr>
                                        <p:cTn id="21" dur="500" fill="hold"/>
                                        <p:tgtEl>
                                          <p:spTgt spid="20490"/>
                                        </p:tgtEl>
                                        <p:attrNameLst>
                                          <p:attrName>ppt_w</p:attrName>
                                        </p:attrNameLst>
                                      </p:cBhvr>
                                      <p:tavLst>
                                        <p:tav tm="0">
                                          <p:val>
                                            <p:fltVal val="0"/>
                                          </p:val>
                                        </p:tav>
                                        <p:tav tm="100000">
                                          <p:val>
                                            <p:strVal val="#ppt_w"/>
                                          </p:val>
                                        </p:tav>
                                      </p:tavLst>
                                    </p:anim>
                                    <p:anim calcmode="lin" valueType="num">
                                      <p:cBhvr>
                                        <p:cTn id="22" dur="500" fill="hold"/>
                                        <p:tgtEl>
                                          <p:spTgt spid="20490"/>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49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49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20494"/>
                                        </p:tgtEl>
                                        <p:attrNameLst>
                                          <p:attrName>style.visibility</p:attrName>
                                        </p:attrNameLst>
                                      </p:cBhvr>
                                      <p:to>
                                        <p:strVal val="visible"/>
                                      </p:to>
                                    </p:set>
                                    <p:anim calcmode="discrete" valueType="clr">
                                      <p:cBhvr override="childStyle">
                                        <p:cTn id="33" dur="80"/>
                                        <p:tgtEl>
                                          <p:spTgt spid="20494"/>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20494"/>
                                        </p:tgtEl>
                                        <p:attrNameLst>
                                          <p:attrName>fillcolor</p:attrName>
                                        </p:attrNameLst>
                                      </p:cBhvr>
                                      <p:tavLst>
                                        <p:tav tm="0">
                                          <p:val>
                                            <p:clrVal>
                                              <a:schemeClr val="accent2"/>
                                            </p:clrVal>
                                          </p:val>
                                        </p:tav>
                                        <p:tav tm="50000">
                                          <p:val>
                                            <p:clrVal>
                                              <a:schemeClr val="hlink"/>
                                            </p:clrVal>
                                          </p:val>
                                        </p:tav>
                                      </p:tavLst>
                                    </p:anim>
                                    <p:set>
                                      <p:cBhvr>
                                        <p:cTn id="35" dur="80"/>
                                        <p:tgtEl>
                                          <p:spTgt spid="20494"/>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nodeType="clickEffect">
                                  <p:stCondLst>
                                    <p:cond delay="0"/>
                                  </p:stCondLst>
                                  <p:childTnLst>
                                    <p:set>
                                      <p:cBhvr>
                                        <p:cTn id="39" dur="1" fill="hold">
                                          <p:stCondLst>
                                            <p:cond delay="0"/>
                                          </p:stCondLst>
                                        </p:cTn>
                                        <p:tgtEl>
                                          <p:spTgt spid="20495"/>
                                        </p:tgtEl>
                                        <p:attrNameLst>
                                          <p:attrName>style.visibility</p:attrName>
                                        </p:attrNameLst>
                                      </p:cBhvr>
                                      <p:to>
                                        <p:strVal val="visible"/>
                                      </p:to>
                                    </p:set>
                                    <p:animEffect transition="in" filter="wipe(down)">
                                      <p:cBhvr>
                                        <p:cTn id="40" dur="500"/>
                                        <p:tgtEl>
                                          <p:spTgt spid="20495"/>
                                        </p:tgtEl>
                                      </p:cBhvr>
                                    </p:animEffect>
                                  </p:childTnLst>
                                </p:cTn>
                              </p:par>
                              <p:par>
                                <p:cTn id="41" presetID="29" presetClass="entr" presetSubtype="0" fill="hold" grpId="0" nodeType="withEffect">
                                  <p:stCondLst>
                                    <p:cond delay="0"/>
                                  </p:stCondLst>
                                  <p:childTnLst>
                                    <p:set>
                                      <p:cBhvr>
                                        <p:cTn id="42" dur="1" fill="hold">
                                          <p:stCondLst>
                                            <p:cond delay="0"/>
                                          </p:stCondLst>
                                        </p:cTn>
                                        <p:tgtEl>
                                          <p:spTgt spid="20496"/>
                                        </p:tgtEl>
                                        <p:attrNameLst>
                                          <p:attrName>style.visibility</p:attrName>
                                        </p:attrNameLst>
                                      </p:cBhvr>
                                      <p:to>
                                        <p:strVal val="visible"/>
                                      </p:to>
                                    </p:set>
                                    <p:anim calcmode="lin" valueType="num">
                                      <p:cBhvr>
                                        <p:cTn id="43" dur="500" fill="hold"/>
                                        <p:tgtEl>
                                          <p:spTgt spid="20496"/>
                                        </p:tgtEl>
                                        <p:attrNameLst>
                                          <p:attrName>ppt_x</p:attrName>
                                        </p:attrNameLst>
                                      </p:cBhvr>
                                      <p:tavLst>
                                        <p:tav tm="0">
                                          <p:val>
                                            <p:strVal val="#ppt_x-.2"/>
                                          </p:val>
                                        </p:tav>
                                        <p:tav tm="100000">
                                          <p:val>
                                            <p:strVal val="#ppt_x"/>
                                          </p:val>
                                        </p:tav>
                                      </p:tavLst>
                                    </p:anim>
                                    <p:anim calcmode="lin" valueType="num">
                                      <p:cBhvr>
                                        <p:cTn id="44" dur="500" fill="hold"/>
                                        <p:tgtEl>
                                          <p:spTgt spid="20496"/>
                                        </p:tgtEl>
                                        <p:attrNameLst>
                                          <p:attrName>ppt_y</p:attrName>
                                        </p:attrNameLst>
                                      </p:cBhvr>
                                      <p:tavLst>
                                        <p:tav tm="0">
                                          <p:val>
                                            <p:strVal val="#ppt_y"/>
                                          </p:val>
                                        </p:tav>
                                        <p:tav tm="100000">
                                          <p:val>
                                            <p:strVal val="#ppt_y"/>
                                          </p:val>
                                        </p:tav>
                                      </p:tavLst>
                                    </p:anim>
                                    <p:animEffect transition="in" filter="wipe(right)" prLst="gradientSize: 0.1">
                                      <p:cBhvr>
                                        <p:cTn id="45" dur="500"/>
                                        <p:tgtEl>
                                          <p:spTgt spid="2049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nodeType="clickEffect">
                                  <p:stCondLst>
                                    <p:cond delay="0"/>
                                  </p:stCondLst>
                                  <p:childTnLst>
                                    <p:set>
                                      <p:cBhvr>
                                        <p:cTn id="49" dur="1" fill="hold">
                                          <p:stCondLst>
                                            <p:cond delay="0"/>
                                          </p:stCondLst>
                                        </p:cTn>
                                        <p:tgtEl>
                                          <p:spTgt spid="20498"/>
                                        </p:tgtEl>
                                        <p:attrNameLst>
                                          <p:attrName>style.visibility</p:attrName>
                                        </p:attrNameLst>
                                      </p:cBhvr>
                                      <p:to>
                                        <p:strVal val="visible"/>
                                      </p:to>
                                    </p:set>
                                    <p:animEffect transition="in" filter="wipe(down)">
                                      <p:cBhvr>
                                        <p:cTn id="50" dur="500"/>
                                        <p:tgtEl>
                                          <p:spTgt spid="20498"/>
                                        </p:tgtEl>
                                      </p:cBhvr>
                                    </p:animEffect>
                                  </p:childTnLst>
                                </p:cTn>
                              </p:par>
                              <p:par>
                                <p:cTn id="51" presetID="29" presetClass="entr" presetSubtype="0" fill="hold" grpId="0" nodeType="withEffect">
                                  <p:stCondLst>
                                    <p:cond delay="0"/>
                                  </p:stCondLst>
                                  <p:childTnLst>
                                    <p:set>
                                      <p:cBhvr>
                                        <p:cTn id="52" dur="1" fill="hold">
                                          <p:stCondLst>
                                            <p:cond delay="0"/>
                                          </p:stCondLst>
                                        </p:cTn>
                                        <p:tgtEl>
                                          <p:spTgt spid="20497"/>
                                        </p:tgtEl>
                                        <p:attrNameLst>
                                          <p:attrName>style.visibility</p:attrName>
                                        </p:attrNameLst>
                                      </p:cBhvr>
                                      <p:to>
                                        <p:strVal val="visible"/>
                                      </p:to>
                                    </p:set>
                                    <p:anim calcmode="lin" valueType="num">
                                      <p:cBhvr>
                                        <p:cTn id="53" dur="500" fill="hold"/>
                                        <p:tgtEl>
                                          <p:spTgt spid="20497"/>
                                        </p:tgtEl>
                                        <p:attrNameLst>
                                          <p:attrName>ppt_x</p:attrName>
                                        </p:attrNameLst>
                                      </p:cBhvr>
                                      <p:tavLst>
                                        <p:tav tm="0">
                                          <p:val>
                                            <p:strVal val="#ppt_x-.2"/>
                                          </p:val>
                                        </p:tav>
                                        <p:tav tm="100000">
                                          <p:val>
                                            <p:strVal val="#ppt_x"/>
                                          </p:val>
                                        </p:tav>
                                      </p:tavLst>
                                    </p:anim>
                                    <p:anim calcmode="lin" valueType="num">
                                      <p:cBhvr>
                                        <p:cTn id="54" dur="500" fill="hold"/>
                                        <p:tgtEl>
                                          <p:spTgt spid="20497"/>
                                        </p:tgtEl>
                                        <p:attrNameLst>
                                          <p:attrName>ppt_y</p:attrName>
                                        </p:attrNameLst>
                                      </p:cBhvr>
                                      <p:tavLst>
                                        <p:tav tm="0">
                                          <p:val>
                                            <p:strVal val="#ppt_y"/>
                                          </p:val>
                                        </p:tav>
                                        <p:tav tm="100000">
                                          <p:val>
                                            <p:strVal val="#ppt_y"/>
                                          </p:val>
                                        </p:tav>
                                      </p:tavLst>
                                    </p:anim>
                                    <p:animEffect transition="in" filter="wipe(right)" prLst="gradientSize: 0.1">
                                      <p:cBhvr>
                                        <p:cTn id="55" dur="500"/>
                                        <p:tgtEl>
                                          <p:spTgt spid="20497"/>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4" fill="hold" nodeType="clickEffect">
                                  <p:stCondLst>
                                    <p:cond delay="0"/>
                                  </p:stCondLst>
                                  <p:childTnLst>
                                    <p:set>
                                      <p:cBhvr>
                                        <p:cTn id="59" dur="1" fill="hold">
                                          <p:stCondLst>
                                            <p:cond delay="0"/>
                                          </p:stCondLst>
                                        </p:cTn>
                                        <p:tgtEl>
                                          <p:spTgt spid="20499"/>
                                        </p:tgtEl>
                                        <p:attrNameLst>
                                          <p:attrName>style.visibility</p:attrName>
                                        </p:attrNameLst>
                                      </p:cBhvr>
                                      <p:to>
                                        <p:strVal val="visible"/>
                                      </p:to>
                                    </p:set>
                                    <p:animEffect transition="in" filter="wipe(down)">
                                      <p:cBhvr>
                                        <p:cTn id="60" dur="500"/>
                                        <p:tgtEl>
                                          <p:spTgt spid="20499"/>
                                        </p:tgtEl>
                                      </p:cBhvr>
                                    </p:animEffect>
                                  </p:childTnLst>
                                </p:cTn>
                              </p:par>
                              <p:par>
                                <p:cTn id="61" presetID="29" presetClass="entr" presetSubtype="0" fill="hold" grpId="0" nodeType="withEffect">
                                  <p:stCondLst>
                                    <p:cond delay="0"/>
                                  </p:stCondLst>
                                  <p:childTnLst>
                                    <p:set>
                                      <p:cBhvr>
                                        <p:cTn id="62" dur="1" fill="hold">
                                          <p:stCondLst>
                                            <p:cond delay="0"/>
                                          </p:stCondLst>
                                        </p:cTn>
                                        <p:tgtEl>
                                          <p:spTgt spid="20500"/>
                                        </p:tgtEl>
                                        <p:attrNameLst>
                                          <p:attrName>style.visibility</p:attrName>
                                        </p:attrNameLst>
                                      </p:cBhvr>
                                      <p:to>
                                        <p:strVal val="visible"/>
                                      </p:to>
                                    </p:set>
                                    <p:anim calcmode="lin" valueType="num">
                                      <p:cBhvr>
                                        <p:cTn id="63" dur="500" fill="hold"/>
                                        <p:tgtEl>
                                          <p:spTgt spid="20500"/>
                                        </p:tgtEl>
                                        <p:attrNameLst>
                                          <p:attrName>ppt_x</p:attrName>
                                        </p:attrNameLst>
                                      </p:cBhvr>
                                      <p:tavLst>
                                        <p:tav tm="0">
                                          <p:val>
                                            <p:strVal val="#ppt_x-.2"/>
                                          </p:val>
                                        </p:tav>
                                        <p:tav tm="100000">
                                          <p:val>
                                            <p:strVal val="#ppt_x"/>
                                          </p:val>
                                        </p:tav>
                                      </p:tavLst>
                                    </p:anim>
                                    <p:anim calcmode="lin" valueType="num">
                                      <p:cBhvr>
                                        <p:cTn id="64" dur="500" fill="hold"/>
                                        <p:tgtEl>
                                          <p:spTgt spid="20500"/>
                                        </p:tgtEl>
                                        <p:attrNameLst>
                                          <p:attrName>ppt_y</p:attrName>
                                        </p:attrNameLst>
                                      </p:cBhvr>
                                      <p:tavLst>
                                        <p:tav tm="0">
                                          <p:val>
                                            <p:strVal val="#ppt_y"/>
                                          </p:val>
                                        </p:tav>
                                        <p:tav tm="100000">
                                          <p:val>
                                            <p:strVal val="#ppt_y"/>
                                          </p:val>
                                        </p:tav>
                                      </p:tavLst>
                                    </p:anim>
                                    <p:animEffect transition="in" filter="wipe(right)" prLst="gradientSize: 0.1">
                                      <p:cBhvr>
                                        <p:cTn id="65" dur="500"/>
                                        <p:tgtEl>
                                          <p:spTgt spid="2050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16" fill="hold" nodeType="clickEffect">
                                  <p:stCondLst>
                                    <p:cond delay="0"/>
                                  </p:stCondLst>
                                  <p:childTnLst>
                                    <p:set>
                                      <p:cBhvr>
                                        <p:cTn id="69" dur="1" fill="hold">
                                          <p:stCondLst>
                                            <p:cond delay="0"/>
                                          </p:stCondLst>
                                        </p:cTn>
                                        <p:tgtEl>
                                          <p:spTgt spid="20501"/>
                                        </p:tgtEl>
                                        <p:attrNameLst>
                                          <p:attrName>style.visibility</p:attrName>
                                        </p:attrNameLst>
                                      </p:cBhvr>
                                      <p:to>
                                        <p:strVal val="visible"/>
                                      </p:to>
                                    </p:set>
                                    <p:animEffect transition="in" filter="box(in)">
                                      <p:cBhvr>
                                        <p:cTn id="70" dur="500"/>
                                        <p:tgtEl>
                                          <p:spTgt spid="20501"/>
                                        </p:tgtEl>
                                      </p:cBhvr>
                                    </p:animEffect>
                                  </p:childTnLst>
                                </p:cTn>
                              </p:par>
                              <p:par>
                                <p:cTn id="71" presetID="27" presetClass="entr" presetSubtype="0" fill="hold" grpId="0" nodeType="withEffect">
                                  <p:stCondLst>
                                    <p:cond delay="0"/>
                                  </p:stCondLst>
                                  <p:iterate type="lt">
                                    <p:tmPct val="50000"/>
                                  </p:iterate>
                                  <p:childTnLst>
                                    <p:set>
                                      <p:cBhvr>
                                        <p:cTn id="72" dur="1" fill="hold">
                                          <p:stCondLst>
                                            <p:cond delay="0"/>
                                          </p:stCondLst>
                                        </p:cTn>
                                        <p:tgtEl>
                                          <p:spTgt spid="20502"/>
                                        </p:tgtEl>
                                        <p:attrNameLst>
                                          <p:attrName>style.visibility</p:attrName>
                                        </p:attrNameLst>
                                      </p:cBhvr>
                                      <p:to>
                                        <p:strVal val="visible"/>
                                      </p:to>
                                    </p:set>
                                    <p:anim calcmode="discrete" valueType="clr">
                                      <p:cBhvr override="childStyle">
                                        <p:cTn id="73" dur="500"/>
                                        <p:tgtEl>
                                          <p:spTgt spid="20502"/>
                                        </p:tgtEl>
                                        <p:attrNameLst>
                                          <p:attrName>style.color</p:attrName>
                                        </p:attrNameLst>
                                      </p:cBhvr>
                                      <p:tavLst>
                                        <p:tav tm="0">
                                          <p:val>
                                            <p:clrVal>
                                              <a:schemeClr val="accent2"/>
                                            </p:clrVal>
                                          </p:val>
                                        </p:tav>
                                        <p:tav tm="50000">
                                          <p:val>
                                            <p:clrVal>
                                              <a:schemeClr val="hlink"/>
                                            </p:clrVal>
                                          </p:val>
                                        </p:tav>
                                      </p:tavLst>
                                    </p:anim>
                                    <p:anim calcmode="discrete" valueType="clr">
                                      <p:cBhvr>
                                        <p:cTn id="74" dur="500"/>
                                        <p:tgtEl>
                                          <p:spTgt spid="20502"/>
                                        </p:tgtEl>
                                        <p:attrNameLst>
                                          <p:attrName>fillcolor</p:attrName>
                                        </p:attrNameLst>
                                      </p:cBhvr>
                                      <p:tavLst>
                                        <p:tav tm="0">
                                          <p:val>
                                            <p:clrVal>
                                              <a:schemeClr val="accent2"/>
                                            </p:clrVal>
                                          </p:val>
                                        </p:tav>
                                        <p:tav tm="50000">
                                          <p:val>
                                            <p:clrVal>
                                              <a:schemeClr val="hlink"/>
                                            </p:clrVal>
                                          </p:val>
                                        </p:tav>
                                      </p:tavLst>
                                    </p:anim>
                                    <p:set>
                                      <p:cBhvr>
                                        <p:cTn id="75" dur="500"/>
                                        <p:tgtEl>
                                          <p:spTgt spid="20502"/>
                                        </p:tgtEl>
                                        <p:attrNameLst>
                                          <p:attrName>fill.type</p:attrName>
                                        </p:attrNameLst>
                                      </p:cBhvr>
                                      <p:to>
                                        <p:strVal val="solid"/>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4" presetClass="entr" presetSubtype="16" fill="hold" nodeType="clickEffect">
                                  <p:stCondLst>
                                    <p:cond delay="0"/>
                                  </p:stCondLst>
                                  <p:childTnLst>
                                    <p:set>
                                      <p:cBhvr>
                                        <p:cTn id="79" dur="1" fill="hold">
                                          <p:stCondLst>
                                            <p:cond delay="0"/>
                                          </p:stCondLst>
                                        </p:cTn>
                                        <p:tgtEl>
                                          <p:spTgt spid="20503"/>
                                        </p:tgtEl>
                                        <p:attrNameLst>
                                          <p:attrName>style.visibility</p:attrName>
                                        </p:attrNameLst>
                                      </p:cBhvr>
                                      <p:to>
                                        <p:strVal val="visible"/>
                                      </p:to>
                                    </p:set>
                                    <p:animEffect transition="in" filter="box(in)">
                                      <p:cBhvr>
                                        <p:cTn id="80" dur="500"/>
                                        <p:tgtEl>
                                          <p:spTgt spid="20503"/>
                                        </p:tgtEl>
                                      </p:cBhvr>
                                    </p:animEffect>
                                  </p:childTnLst>
                                </p:cTn>
                              </p:par>
                              <p:par>
                                <p:cTn id="81" presetID="27" presetClass="entr" presetSubtype="0" fill="hold" grpId="0" nodeType="withEffect">
                                  <p:stCondLst>
                                    <p:cond delay="0"/>
                                  </p:stCondLst>
                                  <p:iterate type="lt">
                                    <p:tmPct val="50000"/>
                                  </p:iterate>
                                  <p:childTnLst>
                                    <p:set>
                                      <p:cBhvr>
                                        <p:cTn id="82" dur="1" fill="hold">
                                          <p:stCondLst>
                                            <p:cond delay="0"/>
                                          </p:stCondLst>
                                        </p:cTn>
                                        <p:tgtEl>
                                          <p:spTgt spid="20504"/>
                                        </p:tgtEl>
                                        <p:attrNameLst>
                                          <p:attrName>style.visibility</p:attrName>
                                        </p:attrNameLst>
                                      </p:cBhvr>
                                      <p:to>
                                        <p:strVal val="visible"/>
                                      </p:to>
                                    </p:set>
                                    <p:anim calcmode="discrete" valueType="clr">
                                      <p:cBhvr override="childStyle">
                                        <p:cTn id="83" dur="80"/>
                                        <p:tgtEl>
                                          <p:spTgt spid="20504"/>
                                        </p:tgtEl>
                                        <p:attrNameLst>
                                          <p:attrName>style.color</p:attrName>
                                        </p:attrNameLst>
                                      </p:cBhvr>
                                      <p:tavLst>
                                        <p:tav tm="0">
                                          <p:val>
                                            <p:clrVal>
                                              <a:schemeClr val="accent2"/>
                                            </p:clrVal>
                                          </p:val>
                                        </p:tav>
                                        <p:tav tm="50000">
                                          <p:val>
                                            <p:clrVal>
                                              <a:schemeClr val="hlink"/>
                                            </p:clrVal>
                                          </p:val>
                                        </p:tav>
                                      </p:tavLst>
                                    </p:anim>
                                    <p:anim calcmode="discrete" valueType="clr">
                                      <p:cBhvr>
                                        <p:cTn id="84" dur="80"/>
                                        <p:tgtEl>
                                          <p:spTgt spid="20504"/>
                                        </p:tgtEl>
                                        <p:attrNameLst>
                                          <p:attrName>fillcolor</p:attrName>
                                        </p:attrNameLst>
                                      </p:cBhvr>
                                      <p:tavLst>
                                        <p:tav tm="0">
                                          <p:val>
                                            <p:clrVal>
                                              <a:schemeClr val="accent2"/>
                                            </p:clrVal>
                                          </p:val>
                                        </p:tav>
                                        <p:tav tm="50000">
                                          <p:val>
                                            <p:clrVal>
                                              <a:schemeClr val="hlink"/>
                                            </p:clrVal>
                                          </p:val>
                                        </p:tav>
                                      </p:tavLst>
                                    </p:anim>
                                    <p:set>
                                      <p:cBhvr>
                                        <p:cTn id="85" dur="80"/>
                                        <p:tgtEl>
                                          <p:spTgt spid="20504"/>
                                        </p:tgtEl>
                                        <p:attrNameLst>
                                          <p:attrName>fill.type</p:attrName>
                                        </p:attrNameLst>
                                      </p:cBhvr>
                                      <p:to>
                                        <p:strVal val="solid"/>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4" presetClass="entr" presetSubtype="16" fill="hold" nodeType="clickEffect">
                                  <p:stCondLst>
                                    <p:cond delay="0"/>
                                  </p:stCondLst>
                                  <p:childTnLst>
                                    <p:set>
                                      <p:cBhvr>
                                        <p:cTn id="89" dur="1" fill="hold">
                                          <p:stCondLst>
                                            <p:cond delay="0"/>
                                          </p:stCondLst>
                                        </p:cTn>
                                        <p:tgtEl>
                                          <p:spTgt spid="20506"/>
                                        </p:tgtEl>
                                        <p:attrNameLst>
                                          <p:attrName>style.visibility</p:attrName>
                                        </p:attrNameLst>
                                      </p:cBhvr>
                                      <p:to>
                                        <p:strVal val="visible"/>
                                      </p:to>
                                    </p:set>
                                    <p:animEffect transition="in" filter="box(in)">
                                      <p:cBhvr>
                                        <p:cTn id="90" dur="500"/>
                                        <p:tgtEl>
                                          <p:spTgt spid="20506"/>
                                        </p:tgtEl>
                                      </p:cBhvr>
                                    </p:animEffect>
                                  </p:childTnLst>
                                </p:cTn>
                              </p:par>
                              <p:par>
                                <p:cTn id="91" presetID="27" presetClass="entr" presetSubtype="0" fill="hold" grpId="0" nodeType="withEffect">
                                  <p:stCondLst>
                                    <p:cond delay="0"/>
                                  </p:stCondLst>
                                  <p:iterate type="lt">
                                    <p:tmPct val="50000"/>
                                  </p:iterate>
                                  <p:childTnLst>
                                    <p:set>
                                      <p:cBhvr>
                                        <p:cTn id="92" dur="1" fill="hold">
                                          <p:stCondLst>
                                            <p:cond delay="0"/>
                                          </p:stCondLst>
                                        </p:cTn>
                                        <p:tgtEl>
                                          <p:spTgt spid="20505"/>
                                        </p:tgtEl>
                                        <p:attrNameLst>
                                          <p:attrName>style.visibility</p:attrName>
                                        </p:attrNameLst>
                                      </p:cBhvr>
                                      <p:to>
                                        <p:strVal val="visible"/>
                                      </p:to>
                                    </p:set>
                                    <p:anim calcmode="discrete" valueType="clr">
                                      <p:cBhvr override="childStyle">
                                        <p:cTn id="93" dur="80"/>
                                        <p:tgtEl>
                                          <p:spTgt spid="20505"/>
                                        </p:tgtEl>
                                        <p:attrNameLst>
                                          <p:attrName>style.color</p:attrName>
                                        </p:attrNameLst>
                                      </p:cBhvr>
                                      <p:tavLst>
                                        <p:tav tm="0">
                                          <p:val>
                                            <p:clrVal>
                                              <a:schemeClr val="accent2"/>
                                            </p:clrVal>
                                          </p:val>
                                        </p:tav>
                                        <p:tav tm="50000">
                                          <p:val>
                                            <p:clrVal>
                                              <a:schemeClr val="hlink"/>
                                            </p:clrVal>
                                          </p:val>
                                        </p:tav>
                                      </p:tavLst>
                                    </p:anim>
                                    <p:anim calcmode="discrete" valueType="clr">
                                      <p:cBhvr>
                                        <p:cTn id="94" dur="80"/>
                                        <p:tgtEl>
                                          <p:spTgt spid="20505"/>
                                        </p:tgtEl>
                                        <p:attrNameLst>
                                          <p:attrName>fillcolor</p:attrName>
                                        </p:attrNameLst>
                                      </p:cBhvr>
                                      <p:tavLst>
                                        <p:tav tm="0">
                                          <p:val>
                                            <p:clrVal>
                                              <a:schemeClr val="accent2"/>
                                            </p:clrVal>
                                          </p:val>
                                        </p:tav>
                                        <p:tav tm="50000">
                                          <p:val>
                                            <p:clrVal>
                                              <a:schemeClr val="hlink"/>
                                            </p:clrVal>
                                          </p:val>
                                        </p:tav>
                                      </p:tavLst>
                                    </p:anim>
                                    <p:set>
                                      <p:cBhvr>
                                        <p:cTn id="95" dur="80"/>
                                        <p:tgtEl>
                                          <p:spTgt spid="20505"/>
                                        </p:tgtEl>
                                        <p:attrNameLst>
                                          <p:attrName>fill.type</p:attrName>
                                        </p:attrNameLst>
                                      </p:cBhvr>
                                      <p:to>
                                        <p:strVal val="solid"/>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15382"/>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20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p:bldP spid="20488" grpId="0" animBg="1"/>
      <p:bldP spid="20490" grpId="0" animBg="1"/>
      <p:bldP spid="20492" grpId="0" animBg="1"/>
      <p:bldP spid="20493" grpId="0" animBg="1"/>
      <p:bldP spid="20494" grpId="0" animBg="1"/>
      <p:bldP spid="20496" grpId="0" animBg="1"/>
      <p:bldP spid="20497" grpId="0" animBg="1"/>
      <p:bldP spid="20500" grpId="0" animBg="1"/>
      <p:bldP spid="20502" grpId="0" animBg="1"/>
      <p:bldP spid="20504" grpId="0" animBg="1"/>
      <p:bldP spid="20505" grpId="0" animBg="1"/>
      <p:bldP spid="15382" grpId="0" animBg="1"/>
      <p:bldP spid="2050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9744" y="325120"/>
            <a:ext cx="6215971" cy="5851843"/>
          </a:xfrm>
        </p:spPr>
        <p:txBody>
          <a:bodyPr>
            <a:noAutofit/>
          </a:bodyPr>
          <a:lstStyle/>
          <a:p>
            <a:pPr marL="0" indent="0">
              <a:buNone/>
            </a:pPr>
            <a:r>
              <a:rPr lang="en-US" b="1" dirty="0">
                <a:solidFill>
                  <a:srgbClr val="0000FF"/>
                </a:solidFill>
                <a:latin typeface="Times New Roman" panose="02020603050405020304" pitchFamily="18" charset="0"/>
                <a:cs typeface="Times New Roman" panose="02020603050405020304" pitchFamily="18" charset="0"/>
              </a:rPr>
              <a:t>2. Tình hình chính trị - xã hội</a:t>
            </a:r>
            <a:r>
              <a:rPr lang="en-US" sz="3600" b="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  + Tăng lữ, Quý tộc: nắm mọi quyền lợi.</a:t>
            </a:r>
          </a:p>
          <a:p>
            <a:pPr marL="0" indent="0">
              <a:buNone/>
            </a:pPr>
            <a:r>
              <a:rPr lang="en-US" sz="3600" dirty="0">
                <a:latin typeface="Times New Roman" panose="02020603050405020304" pitchFamily="18" charset="0"/>
                <a:cs typeface="Times New Roman" panose="02020603050405020304" pitchFamily="18" charset="0"/>
              </a:rPr>
              <a:t>  + Đẳng cấp thứ 3: tư sản, nông dân, bình dân: không có </a:t>
            </a:r>
            <a:r>
              <a:rPr lang="en-US" sz="3600" dirty="0" err="1">
                <a:latin typeface="Times New Roman" panose="02020603050405020304" pitchFamily="18" charset="0"/>
                <a:cs typeface="Times New Roman" panose="02020603050405020304" pitchFamily="18" charset="0"/>
              </a:rPr>
              <a:t>quyền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lợi</a:t>
            </a:r>
            <a:r>
              <a:rPr lang="en-US" sz="3600" dirty="0">
                <a:latin typeface="Times New Roman" panose="02020603050405020304" pitchFamily="18" charset="0"/>
                <a:cs typeface="Times New Roman" panose="02020603050405020304" pitchFamily="18" charset="0"/>
              </a:rPr>
              <a:t> </a:t>
            </a:r>
          </a:p>
          <a:p>
            <a:pPr marL="0" indent="0">
              <a:buNone/>
            </a:pPr>
            <a:r>
              <a:rPr lang="en-US" sz="3600" b="1" dirty="0">
                <a:latin typeface="Times New Roman" panose="02020603050405020304" pitchFamily="18" charset="0"/>
                <a:cs typeface="Times New Roman" panose="02020603050405020304" pitchFamily="18" charset="0"/>
              </a:rPr>
              <a:t>=&gt; </a:t>
            </a:r>
            <a:r>
              <a:rPr lang="en-US" sz="3600" dirty="0">
                <a:latin typeface="Times New Roman" panose="02020603050405020304" pitchFamily="18" charset="0"/>
                <a:cs typeface="Times New Roman" panose="02020603050405020304" pitchFamily="18" charset="0"/>
              </a:rPr>
              <a:t>Mâu thuẫn XH gay gắt: </a:t>
            </a:r>
            <a:r>
              <a:rPr lang="en-US" sz="3600" dirty="0">
                <a:solidFill>
                  <a:srgbClr val="C00000"/>
                </a:solidFill>
                <a:latin typeface="Times New Roman" panose="02020603050405020304" pitchFamily="18" charset="0"/>
                <a:cs typeface="Times New Roman" panose="02020603050405020304" pitchFamily="18" charset="0"/>
              </a:rPr>
              <a:t>Đẳng cấp thứ 3 &gt;&lt; Quý tộc, tăng lữ.</a:t>
            </a:r>
          </a:p>
        </p:txBody>
      </p:sp>
      <p:pic>
        <p:nvPicPr>
          <p:cNvPr id="4" name="Picture 3" descr="3 dang cap Ph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5716" y="223521"/>
            <a:ext cx="5511301" cy="5394959"/>
          </a:xfrm>
          <a:prstGeom prst="rect">
            <a:avLst/>
          </a:prstGeom>
          <a:noFill/>
          <a:ln>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5665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05" y="165501"/>
            <a:ext cx="10515600" cy="781095"/>
          </a:xfrm>
        </p:spPr>
        <p:txBody>
          <a:bodyPr>
            <a:noAutofit/>
          </a:bodyPr>
          <a:lstStyle/>
          <a:p>
            <a:r>
              <a:rPr lang="en-US" sz="3200" b="1" dirty="0">
                <a:solidFill>
                  <a:srgbClr val="FF0000"/>
                </a:solidFill>
                <a:latin typeface="Times New Roman" panose="02020603050405020304" pitchFamily="18" charset="0"/>
                <a:cs typeface="Times New Roman" panose="02020603050405020304" pitchFamily="18" charset="0"/>
              </a:rPr>
              <a:t>I. NƯỚC PHÁP TRƯỚC CÁCH MẠNG</a:t>
            </a:r>
            <a:endParaRPr lang="en-US" sz="3000" b="1" dirty="0">
              <a:solidFill>
                <a:srgbClr val="FF0000"/>
              </a:solidFill>
            </a:endParaRPr>
          </a:p>
        </p:txBody>
      </p:sp>
      <p:sp>
        <p:nvSpPr>
          <p:cNvPr id="3" name="Content Placeholder 2"/>
          <p:cNvSpPr>
            <a:spLocks noGrp="1"/>
          </p:cNvSpPr>
          <p:nvPr>
            <p:ph idx="1"/>
          </p:nvPr>
        </p:nvSpPr>
        <p:spPr>
          <a:xfrm>
            <a:off x="162869" y="868478"/>
            <a:ext cx="9880541" cy="1174476"/>
          </a:xfrm>
        </p:spPr>
        <p:txBody>
          <a:bodyPr>
            <a:normAutofit/>
          </a:bodyPr>
          <a:lstStyle/>
          <a:p>
            <a:pPr marL="0" indent="0">
              <a:buNone/>
            </a:pPr>
            <a:r>
              <a:rPr lang="en-US" b="1" dirty="0">
                <a:solidFill>
                  <a:srgbClr val="1109B7"/>
                </a:solidFill>
                <a:latin typeface="Times New Roman" panose="02020603050405020304" pitchFamily="18" charset="0"/>
                <a:cs typeface="Times New Roman" panose="02020603050405020304" pitchFamily="18" charset="0"/>
              </a:rPr>
              <a:t>3</a:t>
            </a:r>
            <a:r>
              <a:rPr lang="en-US" b="1" dirty="0">
                <a:solidFill>
                  <a:srgbClr val="0000FF"/>
                </a:solidFill>
                <a:latin typeface="Times New Roman" panose="02020603050405020304" pitchFamily="18" charset="0"/>
                <a:cs typeface="Times New Roman" panose="02020603050405020304" pitchFamily="18" charset="0"/>
              </a:rPr>
              <a:t>. Đấu tranh trên mặt trận tư tưởng.</a:t>
            </a:r>
            <a:endParaRPr lang="en-US" dirty="0">
              <a:solidFill>
                <a:srgbClr val="0000FF"/>
              </a:solidFill>
              <a:latin typeface="Times New Roman" panose="02020603050405020304" pitchFamily="18" charset="0"/>
              <a:cs typeface="Times New Roman" panose="02020603050405020304" pitchFamily="18" charset="0"/>
            </a:endParaRPr>
          </a:p>
          <a:p>
            <a:pPr marL="0" indent="0">
              <a:buNone/>
            </a:pPr>
            <a:endParaRPr lang="en-US" sz="36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4F0BB0AC-D5EA-4635-95D8-A1B7962B923C}"/>
              </a:ext>
            </a:extLst>
          </p:cNvPr>
          <p:cNvPicPr>
            <a:picLocks noChangeAspect="1"/>
          </p:cNvPicPr>
          <p:nvPr/>
        </p:nvPicPr>
        <p:blipFill rotWithShape="1">
          <a:blip r:embed="rId2"/>
          <a:srcRect l="61046"/>
          <a:stretch/>
        </p:blipFill>
        <p:spPr>
          <a:xfrm>
            <a:off x="205340" y="1550926"/>
            <a:ext cx="3496683" cy="5049286"/>
          </a:xfrm>
          <a:prstGeom prst="rect">
            <a:avLst/>
          </a:prstGeom>
        </p:spPr>
      </p:pic>
      <p:pic>
        <p:nvPicPr>
          <p:cNvPr id="11" name="Picture 10">
            <a:extLst>
              <a:ext uri="{FF2B5EF4-FFF2-40B4-BE49-F238E27FC236}">
                <a16:creationId xmlns:a16="http://schemas.microsoft.com/office/drawing/2014/main" xmlns="" id="{F9ABEDEF-7490-4BB2-A281-5B1BBC5B40EF}"/>
              </a:ext>
            </a:extLst>
          </p:cNvPr>
          <p:cNvPicPr>
            <a:picLocks noChangeAspect="1"/>
          </p:cNvPicPr>
          <p:nvPr/>
        </p:nvPicPr>
        <p:blipFill rotWithShape="1">
          <a:blip r:embed="rId3"/>
          <a:srcRect l="55450"/>
          <a:stretch/>
        </p:blipFill>
        <p:spPr>
          <a:xfrm>
            <a:off x="3992860" y="1291553"/>
            <a:ext cx="3909693" cy="5463762"/>
          </a:xfrm>
          <a:prstGeom prst="rect">
            <a:avLst/>
          </a:prstGeom>
        </p:spPr>
      </p:pic>
      <p:pic>
        <p:nvPicPr>
          <p:cNvPr id="12" name="Picture 11">
            <a:extLst>
              <a:ext uri="{FF2B5EF4-FFF2-40B4-BE49-F238E27FC236}">
                <a16:creationId xmlns:a16="http://schemas.microsoft.com/office/drawing/2014/main" xmlns="" id="{BACAE1E7-6292-419A-96BB-A749B3087958}"/>
              </a:ext>
            </a:extLst>
          </p:cNvPr>
          <p:cNvPicPr>
            <a:picLocks noChangeAspect="1"/>
          </p:cNvPicPr>
          <p:nvPr/>
        </p:nvPicPr>
        <p:blipFill rotWithShape="1">
          <a:blip r:embed="rId4"/>
          <a:srcRect l="58692"/>
          <a:stretch/>
        </p:blipFill>
        <p:spPr>
          <a:xfrm>
            <a:off x="8199141" y="1649573"/>
            <a:ext cx="3613108" cy="5105742"/>
          </a:xfrm>
          <a:prstGeom prst="rect">
            <a:avLst/>
          </a:prstGeom>
        </p:spPr>
      </p:pic>
    </p:spTree>
    <p:extLst>
      <p:ext uri="{BB962C8B-B14F-4D97-AF65-F5344CB8AC3E}">
        <p14:creationId xmlns:p14="http://schemas.microsoft.com/office/powerpoint/2010/main" val="331409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6.2"/>
</p:tagLst>
</file>

<file path=ppt/tags/tag2.xml><?xml version="1.0" encoding="utf-8"?>
<p:tagLst xmlns:a="http://schemas.openxmlformats.org/drawingml/2006/main" xmlns:r="http://schemas.openxmlformats.org/officeDocument/2006/relationships" xmlns:p="http://schemas.openxmlformats.org/presentationml/2006/main">
  <p:tag name="TIMING" val="|2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1714</TotalTime>
  <Words>1420</Words>
  <Application>Microsoft Office PowerPoint</Application>
  <PresentationFormat>Custom</PresentationFormat>
  <Paragraphs>192</Paragraphs>
  <Slides>21</Slides>
  <Notes>4</Notes>
  <HiddenSlides>0</HiddenSlides>
  <MMClips>2</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Office Theme</vt:lpstr>
      <vt:lpstr>Facet</vt:lpstr>
      <vt:lpstr>PowerPoint Presentation</vt:lpstr>
      <vt:lpstr>Bài 2: CÁCH MẠNG TƯ SẢN PHÁP THẾ KỈ XVIII</vt:lpstr>
      <vt:lpstr>PowerPoint Presentation</vt:lpstr>
      <vt:lpstr>PowerPoint Presentation</vt:lpstr>
      <vt:lpstr>PowerPoint Presentation</vt:lpstr>
      <vt:lpstr>PowerPoint Presentation</vt:lpstr>
      <vt:lpstr>PowerPoint Presentation</vt:lpstr>
      <vt:lpstr>PowerPoint Presentation</vt:lpstr>
      <vt:lpstr>I. NƯỚC PHÁP TRƯỚC CÁCH MẠNG</vt:lpstr>
      <vt:lpstr>PowerPoint Presentation</vt:lpstr>
      <vt:lpstr>2.Mở đầu thắng lợi của Cách mạng:</vt:lpstr>
      <vt:lpstr>PowerPoint Presentation</vt:lpstr>
      <vt:lpstr>Chiếm Pháo đài Bastille 14/7/1789</vt:lpstr>
      <vt:lpstr>Tuyên ngôn Nhân quyền và Dân quyền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chat nguyen van</dc:creator>
  <cp:lastModifiedBy>Admin</cp:lastModifiedBy>
  <cp:revision>188</cp:revision>
  <dcterms:created xsi:type="dcterms:W3CDTF">2016-08-16T00:40:31Z</dcterms:created>
  <dcterms:modified xsi:type="dcterms:W3CDTF">2021-09-27T11:05:49Z</dcterms:modified>
</cp:coreProperties>
</file>