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</p:sldMasterIdLst>
  <p:notesMasterIdLst>
    <p:notesMasterId r:id="rId35"/>
  </p:notesMasterIdLst>
  <p:sldIdLst>
    <p:sldId id="347" r:id="rId2"/>
    <p:sldId id="304" r:id="rId3"/>
    <p:sldId id="279" r:id="rId4"/>
    <p:sldId id="282" r:id="rId5"/>
    <p:sldId id="258" r:id="rId6"/>
    <p:sldId id="324" r:id="rId7"/>
    <p:sldId id="319" r:id="rId8"/>
    <p:sldId id="314" r:id="rId9"/>
    <p:sldId id="316" r:id="rId10"/>
    <p:sldId id="285" r:id="rId11"/>
    <p:sldId id="317" r:id="rId12"/>
    <p:sldId id="326" r:id="rId13"/>
    <p:sldId id="320" r:id="rId14"/>
    <p:sldId id="346" r:id="rId15"/>
    <p:sldId id="328" r:id="rId16"/>
    <p:sldId id="286" r:id="rId17"/>
    <p:sldId id="318" r:id="rId18"/>
    <p:sldId id="321" r:id="rId19"/>
    <p:sldId id="332" r:id="rId20"/>
    <p:sldId id="311" r:id="rId21"/>
    <p:sldId id="342" r:id="rId22"/>
    <p:sldId id="310" r:id="rId23"/>
    <p:sldId id="339" r:id="rId24"/>
    <p:sldId id="337" r:id="rId25"/>
    <p:sldId id="340" r:id="rId26"/>
    <p:sldId id="333" r:id="rId27"/>
    <p:sldId id="290" r:id="rId28"/>
    <p:sldId id="335" r:id="rId29"/>
    <p:sldId id="344" r:id="rId30"/>
    <p:sldId id="350" r:id="rId31"/>
    <p:sldId id="351" r:id="rId32"/>
    <p:sldId id="348" r:id="rId33"/>
    <p:sldId id="349" r:id="rId34"/>
  </p:sldIdLst>
  <p:sldSz cx="9144000" cy="6858000" type="screen4x3"/>
  <p:notesSz cx="6858000" cy="9144000"/>
  <p:embeddedFontLst>
    <p:embeddedFont>
      <p:font typeface="VNI-Times"/>
      <p:regular r:id="rId36"/>
      <p:bold r:id="rId37"/>
      <p:italic r:id="rId38"/>
      <p:boldItalic r:id="rId39"/>
    </p:embeddedFont>
    <p:embeddedFont>
      <p:font typeface="Century Gothic" pitchFamily="34" charset="0"/>
      <p:regular r:id="rId40"/>
      <p:bold r:id="rId41"/>
      <p:italic r:id="rId42"/>
      <p:boldItalic r:id="rId43"/>
    </p:embeddedFont>
    <p:embeddedFont>
      <p:font typeface="#9Slide02 Tieu de rat dai 01" charset="0"/>
      <p:bold r:id="rId44"/>
    </p:embeddedFont>
    <p:embeddedFont>
      <p:font typeface="Wingdings 2" pitchFamily="18" charset="2"/>
      <p:regular r:id="rId45"/>
    </p:embeddedFont>
    <p:embeddedFont>
      <p:font typeface="#9Slide02 Tieu de dai" charset="0"/>
      <p:bold r:id="rId46"/>
    </p:embeddedFont>
    <p:embeddedFont>
      <p:font typeface="Wingdings 3" pitchFamily="18" charset="2"/>
      <p:regular r:id="rId47"/>
    </p:embeddedFont>
    <p:embeddedFont>
      <p:font typeface="SimSun" pitchFamily="2" charset="-122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#9Slide02 Noi dung rat dai" charset="0"/>
      <p:regular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2DF68"/>
    <a:srgbClr val="64C904"/>
    <a:srgbClr val="E6E6E6"/>
    <a:srgbClr val="F28732"/>
    <a:srgbClr val="21709A"/>
    <a:srgbClr val="5BB767"/>
    <a:srgbClr val="D93054"/>
    <a:srgbClr val="5D528E"/>
    <a:srgbClr val="5AC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1" autoAdjust="0"/>
    <p:restoredTop sz="94660"/>
  </p:normalViewPr>
  <p:slideViewPr>
    <p:cSldViewPr>
      <p:cViewPr>
        <p:scale>
          <a:sx n="81" d="100"/>
          <a:sy n="81" d="100"/>
        </p:scale>
        <p:origin x="-103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9B0B5-F473-4FAD-8AC7-6301A69187B6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4D69C-DAB0-4A97-AD15-DF2E0A60E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9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4D69C-DAB0-4A97-AD15-DF2E0A60EF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3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62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032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7359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88118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71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3788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867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0902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578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9895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4225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860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003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0075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885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060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3A1C593-65D0-4073-BCC9-577B9352EA97}" type="datetimeFigureOut">
              <a:rPr lang="en-US" smtClean="0">
                <a:solidFill>
                  <a:srgbClr val="000000"/>
                </a:solidFill>
              </a:rPr>
              <a:pPr defTabSz="685800"/>
              <a:t>11/4/2021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B618960-8005-486C-9A75-10CB2AAC16F9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12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DD6FAA5-8327-4A08-ADFF-644FC9EAA53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E9515-B5CC-4994-AABC-C8001C39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42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slide" Target="slide5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153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 TH – THCS TÂN THUẬN 1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 MỪNG CÁC EM ĐẾN VỚI CHƯƠNG TRÌNH HỌC TRỰC TUYẾN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 HỌC: 2021 – 2022</a:t>
            </a:r>
          </a:p>
          <a:p>
            <a:pPr algn="ctr"/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AO_AN\GIAO AN NAM 2015-2016\THAP TUOI.jpg"/>
          <p:cNvPicPr>
            <a:picLocks noChangeAspect="1" noChangeArrowheads="1"/>
          </p:cNvPicPr>
          <p:nvPr/>
        </p:nvPicPr>
        <p:blipFill rotWithShape="1">
          <a:blip r:embed="rId2" cstate="print"/>
          <a:srcRect r="3986" b="16571"/>
          <a:stretch/>
        </p:blipFill>
        <p:spPr bwMode="auto">
          <a:xfrm>
            <a:off x="408152" y="685800"/>
            <a:ext cx="8735848" cy="3333075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993792"/>
              </p:ext>
            </p:extLst>
          </p:nvPr>
        </p:nvGraphicFramePr>
        <p:xfrm>
          <a:off x="685800" y="4209747"/>
          <a:ext cx="8001000" cy="2267253"/>
        </p:xfrm>
        <a:graphic>
          <a:graphicData uri="http://schemas.openxmlformats.org/drawingml/2006/table">
            <a:tbl>
              <a:tblPr/>
              <a:tblGrid>
                <a:gridCol w="16002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27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594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85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557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Tháp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Đáy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Đỉnh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57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57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Tháp 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18355" y="5112540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3958" y="586156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3805" y="5101092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9589" y="5861560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0098" y="516013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0136" y="586156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9280" y="11977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Tháp</a:t>
            </a:r>
            <a:r>
              <a:rPr lang="en-US" dirty="0"/>
              <a:t> 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5600" y="125595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Tháp</a:t>
            </a:r>
            <a:r>
              <a:rPr lang="en-US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1593808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AO_AN\GIAO AN NAM 2015-2016\THAP TUOI.jpg"/>
          <p:cNvPicPr>
            <a:picLocks noChangeAspect="1" noChangeArrowheads="1"/>
          </p:cNvPicPr>
          <p:nvPr/>
        </p:nvPicPr>
        <p:blipFill rotWithShape="1">
          <a:blip r:embed="rId2" cstate="print"/>
          <a:srcRect r="3986" b="16571"/>
          <a:stretch/>
        </p:blipFill>
        <p:spPr bwMode="auto">
          <a:xfrm>
            <a:off x="670288" y="762000"/>
            <a:ext cx="8016512" cy="33330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8404" y="4217010"/>
            <a:ext cx="8546996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Tháp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thay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ta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luận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14949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Tháp</a:t>
            </a:r>
            <a:r>
              <a:rPr lang="en-US" dirty="0"/>
              <a:t> 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9927" y="125595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Tháp</a:t>
            </a:r>
            <a:r>
              <a:rPr lang="en-US" dirty="0"/>
              <a:t> 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1061" y="6248400"/>
            <a:ext cx="462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cấu</a:t>
            </a:r>
            <a:r>
              <a:rPr lang="en-US" sz="2400" b="1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già</a:t>
            </a:r>
            <a:endParaRPr lang="en-US" sz="2400" b="1" dirty="0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886" y="5046831"/>
            <a:ext cx="5170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giảm</a:t>
            </a:r>
            <a:endParaRPr lang="en-US" sz="2400" dirty="0" smtClean="0"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endParaRPr lang="en-US" sz="2400" dirty="0" smtClean="0"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endParaRPr lang="en-US" sz="2400" dirty="0"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697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90" y="857250"/>
            <a:ext cx="8873014" cy="5143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894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4800" y="1524000"/>
            <a:ext cx="842586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Dân số, nguồn lao động: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-Dân số là tổng số người đang sinh sống trên 1 lãnh thổ nhất định và được tính tại một thời điểm cụ thể.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 cuộc điều tra dân số cho biết tình hình dân số, nguồn lao động của một địa phương, một quốc gia.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Dân </a:t>
            </a:r>
            <a:r>
              <a:rPr lang="pt-BR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 được thể hiện bằng 1 tháp tuổi (tháp dân </a:t>
            </a:r>
            <a:r>
              <a:rPr lang="pt-B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Tháp </a:t>
            </a:r>
            <a:r>
              <a:rPr lang="pt-BR" sz="2400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tuổi cho biết đặc điểm cụ thể của dân số qua giới tính, độ tuổi, nguồn lao động hiện tại và tương lai …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=&gt;Dân </a:t>
            </a:r>
            <a:r>
              <a:rPr lang="pt-BR" sz="2400" b="1" i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 là nguồn lao động quý báu của mỗi quốc gia</a:t>
            </a:r>
            <a:r>
              <a:rPr lang="pt-BR" sz="24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ướng dẫn cách cầm bút chuẩn điều quan trọng mà mọi người thường bỏ qua -  Kênh thiếu n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43" y="152400"/>
            <a:ext cx="3127375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381000"/>
            <a:ext cx="8425869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Dân </a:t>
            </a:r>
            <a:r>
              <a:rPr lang="pt-BR" sz="28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 thế giới phát triển nhanh trong thế kỷ XIX và thế kỷ </a:t>
            </a:r>
            <a:r>
              <a:rPr lang="pt-BR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bài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04" y="1547515"/>
            <a:ext cx="8602504" cy="3771900"/>
          </a:xfrm>
          <a:prstGeom prst="rect">
            <a:avLst/>
          </a:prstGeom>
          <a:noFill/>
        </p:spPr>
      </p:pic>
      <p:sp>
        <p:nvSpPr>
          <p:cNvPr id="4117" name="Line 21"/>
          <p:cNvSpPr>
            <a:spLocks noChangeShapeType="1"/>
          </p:cNvSpPr>
          <p:nvPr/>
        </p:nvSpPr>
        <p:spPr bwMode="auto">
          <a:xfrm flipV="1">
            <a:off x="342900" y="4514820"/>
            <a:ext cx="6896100" cy="34293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 flipV="1">
            <a:off x="7169396" y="3905734"/>
            <a:ext cx="457200" cy="6286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 flipV="1">
            <a:off x="7645164" y="2971800"/>
            <a:ext cx="355836" cy="94744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685800"/>
            <a:endParaRPr lang="en-US" sz="1350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39553" y="351622"/>
            <a:ext cx="8664893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xét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kỉ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XIX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cuối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kỉ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1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XX?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71500" y="2343150"/>
            <a:ext cx="3231820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Tăng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chậm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giai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đoạn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571500" y="2971800"/>
            <a:ext cx="3148619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Tăng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nhanh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giai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đoạn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48161" y="3600450"/>
            <a:ext cx="3050835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Tăng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vọt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giai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đoạn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114800" y="2343150"/>
            <a:ext cx="302895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CN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1804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825710" y="2945291"/>
            <a:ext cx="238125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1804-1960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3834425" y="3560122"/>
            <a:ext cx="215265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1960-1999</a:t>
            </a:r>
          </a:p>
        </p:txBody>
      </p:sp>
    </p:spTree>
    <p:extLst>
      <p:ext uri="{BB962C8B-B14F-4D97-AF65-F5344CB8AC3E}">
        <p14:creationId xmlns:p14="http://schemas.microsoft.com/office/powerpoint/2010/main" val="415073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 bldLvl="0" animBg="1"/>
      <p:bldP spid="4117" grpId="1" bldLvl="0" animBg="1"/>
      <p:bldP spid="4118" grpId="0" bldLvl="0" animBg="1"/>
      <p:bldP spid="4118" grpId="1" bldLvl="0" animBg="1"/>
      <p:bldP spid="4119" grpId="0" bldLvl="0" animBg="1"/>
      <p:bldP spid="4119" grpId="1" bldLvl="0" animBg="1"/>
      <p:bldP spid="27656" grpId="0" bldLvl="0"/>
      <p:bldP spid="27657" grpId="0" bldLvl="0" animBg="1"/>
      <p:bldP spid="27658" grpId="0" bldLvl="0" animBg="1"/>
      <p:bldP spid="27659" grpId="0" bldLvl="0" animBg="1"/>
      <p:bldP spid="27660" grpId="0" bldLvl="0" animBg="1"/>
      <p:bldP spid="27661" grpId="0" bldLvl="0" animBg="1"/>
      <p:bldP spid="2766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431547"/>
              </p:ext>
            </p:extLst>
          </p:nvPr>
        </p:nvGraphicFramePr>
        <p:xfrm>
          <a:off x="-25400" y="685800"/>
          <a:ext cx="9144002" cy="2678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63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26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51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51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513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513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7464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9513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556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Năm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Công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nguyên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1804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1927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1960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1974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1987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1999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2011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dân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tỉ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)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0,3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3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4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5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6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7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gian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dân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tăng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1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tỉ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năm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)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       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   </a:t>
                      </a:r>
                      <a:endParaRPr lang="en-US" sz="2400" dirty="0">
                        <a:solidFill>
                          <a:srgbClr val="FFFF00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15015" y="2390714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1804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4846" y="2390798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2390798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799" y="2390798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2390798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2800" y="2390798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77200" y="2390798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119811"/>
            <a:ext cx="554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Thời gian dân số tăng thêm 1 tỉ người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200400" y="2852379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58346" y="2852379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24400" y="2852379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38799" y="2852379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68354" y="2852379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54154" y="2852379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77200" y="2852379"/>
            <a:ext cx="4978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86579"/>
              </p:ext>
            </p:extLst>
          </p:nvPr>
        </p:nvGraphicFramePr>
        <p:xfrm>
          <a:off x="516204" y="3962400"/>
          <a:ext cx="7805614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8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27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610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400" b="1" baseline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400" b="1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 lượng</a:t>
                      </a:r>
                      <a:r>
                        <a:rPr lang="en-US" sz="2400" b="1" baseline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tăng trung bình 1 năm</a:t>
                      </a:r>
                      <a:endParaRPr lang="en-US" sz="2400" b="1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1804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388 nghìn</a:t>
                      </a:r>
                      <a:endParaRPr lang="en-US" sz="24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tỉ</a:t>
                      </a:r>
                      <a:endParaRPr lang="en-US" sz="24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400" baseline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triệu</a:t>
                      </a:r>
                      <a:endParaRPr lang="en-US" sz="24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endParaRPr lang="en-US" sz="2400" dirty="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24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endParaRPr lang="en-US" sz="2400" dirty="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484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39819" y="39707"/>
            <a:ext cx="9194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Tại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sao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thời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gian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đầu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trước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Công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nguyên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TK 15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dân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tăng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rất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chậm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  <a:sym typeface="Wingdings" pitchFamily="2" charset="2"/>
              </a:rPr>
              <a:t>?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9819" y="3679120"/>
            <a:ext cx="8763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TK XX -&gt; nay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4671" y="850878"/>
            <a:ext cx="8763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đói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kém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y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chưa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... 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9505" y="4377544"/>
            <a:ext cx="8763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Nhờ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y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... 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09313"/>
            <a:ext cx="2692469" cy="2269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54336"/>
            <a:ext cx="2667000" cy="22247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5" descr="Tướng Trung Quốc cảnh báo chuẩn bị cho nguy cơ chiến tranh với Mỹ | Thế  giới | Thanh N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50988"/>
            <a:ext cx="3200400" cy="2428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77655"/>
            <a:ext cx="4187825" cy="2080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77653"/>
            <a:ext cx="4343400" cy="20280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289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11154" y="2286000"/>
            <a:ext cx="8425869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Dân </a:t>
            </a:r>
            <a:r>
              <a:rPr lang="pt-BR" sz="28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 thế giới phát triển nhanh trong thế kỷ XIX và thế kỷ </a:t>
            </a:r>
            <a:r>
              <a:rPr lang="pt-BR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429000"/>
            <a:ext cx="8534400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970530" algn="l"/>
              </a:tabLst>
            </a:pP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970530" algn="l"/>
              </a:tabLst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 thế kỉ dân số thế giới tăng hết sức chậm chạp. -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do dịch bệnh, đói kém, chiến tranh</a:t>
            </a:r>
            <a:endParaRPr lang="en-US" sz="2800" spc="5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Từ năm đầu TK XX đến nay, dân số thế giới tăng nhanh.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do những tiến bộ về kinh tế- xã hội và y tế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2" descr="Hướng dẫn cách cầm bút chuẩn điều quan trọng mà mọi người thường bỏ qua -  Kênh thiếu n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6" y="73724"/>
            <a:ext cx="3127375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3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8104" y="113100"/>
            <a:ext cx="531495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creenshot (14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088" y="2194218"/>
            <a:ext cx="6711950" cy="3912602"/>
          </a:xfrm>
          <a:prstGeom prst="rect">
            <a:avLst/>
          </a:prstGeom>
        </p:spPr>
      </p:pic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3810000" y="-520302"/>
            <a:ext cx="4734401" cy="3187302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defTabSz="685800">
              <a:spcBef>
                <a:spcPct val="50000"/>
              </a:spcBef>
            </a:pP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bảngthống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kê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liệu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tramg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6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55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Giai</a:t>
            </a:r>
            <a:r>
              <a:rPr lang="en-US" sz="255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255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1990- 1995 </a:t>
            </a:r>
            <a:r>
              <a:rPr lang="en-US" sz="255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châu</a:t>
            </a:r>
            <a:r>
              <a:rPr lang="en-US" sz="255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lục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tỉ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lệ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tăng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cao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(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1,5%)</a:t>
            </a:r>
            <a:endParaRPr sz="2550" dirty="0">
              <a:solidFill>
                <a:srgbClr val="00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3930492" y="-378787"/>
            <a:ext cx="4505801" cy="2817188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defTabSz="685800">
              <a:spcBef>
                <a:spcPct val="50000"/>
              </a:spcBef>
            </a:pP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Châu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lục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tỉ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lệ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tăng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cao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(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1,5%): 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châu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Á,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châu</a:t>
            </a:r>
            <a:r>
              <a:rPr lang="en-US" sz="255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Phi, Nam </a:t>
            </a:r>
            <a:r>
              <a:rPr lang="en-US" sz="255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Mĩ</a:t>
            </a:r>
            <a:endParaRPr sz="2550" dirty="0">
              <a:solidFill>
                <a:srgbClr val="00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87479" y="4343400"/>
            <a:ext cx="213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87479" y="4800600"/>
            <a:ext cx="2057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39879" y="6019800"/>
            <a:ext cx="1905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80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718FAE-6640-45A4-9BD5-E0DCA4C1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119188"/>
            <a:ext cx="7391400" cy="461962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A536D6-5D39-449F-B723-E528FBCD9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2438400" cy="243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3C377B-A3CD-4687-A678-4C467AB5BD23}"/>
              </a:ext>
            </a:extLst>
          </p:cNvPr>
          <p:cNvSpPr txBox="1"/>
          <p:nvPr/>
        </p:nvSpPr>
        <p:spPr>
          <a:xfrm>
            <a:off x="798989" y="328377"/>
            <a:ext cx="727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CHÀO MỪNG CÁC </a:t>
            </a:r>
            <a:r>
              <a:rPr lang="en-US" sz="2800" dirty="0" smtClean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EM </a:t>
            </a:r>
            <a:r>
              <a:rPr lang="en-US" sz="2800" dirty="0"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ĐẾN VỚI MÔN ĐỊA LÍ LỚP 7</a:t>
            </a:r>
          </a:p>
        </p:txBody>
      </p:sp>
    </p:spTree>
    <p:extLst>
      <p:ext uri="{BB962C8B-B14F-4D97-AF65-F5344CB8AC3E}">
        <p14:creationId xmlns:p14="http://schemas.microsoft.com/office/powerpoint/2010/main" val="9650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/>
        </p:blipFill>
        <p:spPr bwMode="auto">
          <a:xfrm>
            <a:off x="381000" y="76200"/>
            <a:ext cx="8534400" cy="392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090" y="3987067"/>
            <a:ext cx="4560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bùng</a:t>
            </a:r>
            <a:r>
              <a:rPr lang="en-US" sz="28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nổ</a:t>
            </a:r>
            <a:r>
              <a:rPr lang="en-US" sz="28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?</a:t>
            </a:r>
            <a:endParaRPr lang="en-US" sz="2400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690" y="4510287"/>
            <a:ext cx="84582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ngột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do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lệ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28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2,1%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97" y="6019800"/>
            <a:ext cx="909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Bùng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nổ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91737" y="2023280"/>
            <a:ext cx="531495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251582"/>
            <a:ext cx="79248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lang="nl-NL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Thực trạng: 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 năm 50 của thế kỉ XX, bùng nổ dân số diễn ra ở các nước đang phát triển thuộc châu Á, châu Phi và Mĩ Latinh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5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608055"/>
            <a:ext cx="84582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Khái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ùng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ngột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do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lệ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28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800" u="sng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2,1%</a:t>
            </a:r>
          </a:p>
        </p:txBody>
      </p:sp>
      <p:pic>
        <p:nvPicPr>
          <p:cNvPr id="7" name="Picture 2" descr="Hướng dẫn cách cầm bút chuẩn điều quan trọng mà mọi người thường bỏ qua -  Kênh thiếu n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6" y="73724"/>
            <a:ext cx="3127375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roup 772"/>
          <p:cNvGrpSpPr/>
          <p:nvPr/>
        </p:nvGrpSpPr>
        <p:grpSpPr>
          <a:xfrm>
            <a:off x="4814882" y="225425"/>
            <a:ext cx="3870325" cy="2514600"/>
            <a:chOff x="4724400" y="228600"/>
            <a:chExt cx="3870325" cy="251460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724400" y="228600"/>
              <a:ext cx="3870325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205"/>
            <p:cNvGrpSpPr>
              <a:grpSpLocks/>
            </p:cNvGrpSpPr>
            <p:nvPr/>
          </p:nvGrpSpPr>
          <p:grpSpPr bwMode="auto">
            <a:xfrm>
              <a:off x="4845050" y="288925"/>
              <a:ext cx="3690938" cy="1381125"/>
              <a:chOff x="3052" y="182"/>
              <a:chExt cx="2325" cy="870"/>
            </a:xfrm>
          </p:grpSpPr>
          <p:sp>
            <p:nvSpPr>
              <p:cNvPr id="442" name="Freeform 5"/>
              <p:cNvSpPr>
                <a:spLocks/>
              </p:cNvSpPr>
              <p:nvPr/>
            </p:nvSpPr>
            <p:spPr bwMode="auto">
              <a:xfrm>
                <a:off x="5170" y="322"/>
                <a:ext cx="88" cy="84"/>
              </a:xfrm>
              <a:custGeom>
                <a:avLst/>
                <a:gdLst>
                  <a:gd name="T0" fmla="*/ 4 w 72"/>
                  <a:gd name="T1" fmla="*/ 0 h 69"/>
                  <a:gd name="T2" fmla="*/ 5 w 72"/>
                  <a:gd name="T3" fmla="*/ 27 h 69"/>
                  <a:gd name="T4" fmla="*/ 0 w 72"/>
                  <a:gd name="T5" fmla="*/ 49 h 69"/>
                  <a:gd name="T6" fmla="*/ 10 w 72"/>
                  <a:gd name="T7" fmla="*/ 48 h 69"/>
                  <a:gd name="T8" fmla="*/ 17 w 72"/>
                  <a:gd name="T9" fmla="*/ 44 h 69"/>
                  <a:gd name="T10" fmla="*/ 15 w 72"/>
                  <a:gd name="T11" fmla="*/ 52 h 69"/>
                  <a:gd name="T12" fmla="*/ 10 w 72"/>
                  <a:gd name="T13" fmla="*/ 60 h 69"/>
                  <a:gd name="T14" fmla="*/ 21 w 72"/>
                  <a:gd name="T15" fmla="*/ 60 h 69"/>
                  <a:gd name="T16" fmla="*/ 32 w 72"/>
                  <a:gd name="T17" fmla="*/ 54 h 69"/>
                  <a:gd name="T18" fmla="*/ 28 w 72"/>
                  <a:gd name="T19" fmla="*/ 62 h 69"/>
                  <a:gd name="T20" fmla="*/ 25 w 72"/>
                  <a:gd name="T21" fmla="*/ 66 h 69"/>
                  <a:gd name="T22" fmla="*/ 47 w 72"/>
                  <a:gd name="T23" fmla="*/ 66 h 69"/>
                  <a:gd name="T24" fmla="*/ 72 w 72"/>
                  <a:gd name="T25" fmla="*/ 56 h 69"/>
                  <a:gd name="T26" fmla="*/ 4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4" y="0"/>
                    </a:moveTo>
                    <a:cubicBezTo>
                      <a:pt x="4" y="0"/>
                      <a:pt x="7" y="12"/>
                      <a:pt x="5" y="27"/>
                    </a:cubicBezTo>
                    <a:cubicBezTo>
                      <a:pt x="3" y="42"/>
                      <a:pt x="0" y="49"/>
                      <a:pt x="0" y="49"/>
                    </a:cubicBezTo>
                    <a:cubicBezTo>
                      <a:pt x="0" y="49"/>
                      <a:pt x="4" y="50"/>
                      <a:pt x="10" y="48"/>
                    </a:cubicBezTo>
                    <a:cubicBezTo>
                      <a:pt x="16" y="46"/>
                      <a:pt x="17" y="44"/>
                      <a:pt x="17" y="44"/>
                    </a:cubicBezTo>
                    <a:cubicBezTo>
                      <a:pt x="17" y="44"/>
                      <a:pt x="17" y="48"/>
                      <a:pt x="15" y="52"/>
                    </a:cubicBezTo>
                    <a:cubicBezTo>
                      <a:pt x="13" y="56"/>
                      <a:pt x="10" y="60"/>
                      <a:pt x="10" y="60"/>
                    </a:cubicBezTo>
                    <a:cubicBezTo>
                      <a:pt x="10" y="60"/>
                      <a:pt x="14" y="62"/>
                      <a:pt x="21" y="60"/>
                    </a:cubicBezTo>
                    <a:cubicBezTo>
                      <a:pt x="28" y="58"/>
                      <a:pt x="32" y="54"/>
                      <a:pt x="32" y="54"/>
                    </a:cubicBezTo>
                    <a:cubicBezTo>
                      <a:pt x="32" y="54"/>
                      <a:pt x="31" y="57"/>
                      <a:pt x="28" y="62"/>
                    </a:cubicBezTo>
                    <a:cubicBezTo>
                      <a:pt x="27" y="64"/>
                      <a:pt x="25" y="66"/>
                      <a:pt x="25" y="66"/>
                    </a:cubicBezTo>
                    <a:cubicBezTo>
                      <a:pt x="25" y="66"/>
                      <a:pt x="34" y="69"/>
                      <a:pt x="47" y="66"/>
                    </a:cubicBezTo>
                    <a:cubicBezTo>
                      <a:pt x="61" y="62"/>
                      <a:pt x="72" y="56"/>
                      <a:pt x="72" y="5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6"/>
              <p:cNvSpPr>
                <a:spLocks/>
              </p:cNvSpPr>
              <p:nvPr/>
            </p:nvSpPr>
            <p:spPr bwMode="auto">
              <a:xfrm>
                <a:off x="5274" y="322"/>
                <a:ext cx="88" cy="84"/>
              </a:xfrm>
              <a:custGeom>
                <a:avLst/>
                <a:gdLst>
                  <a:gd name="T0" fmla="*/ 67 w 72"/>
                  <a:gd name="T1" fmla="*/ 0 h 69"/>
                  <a:gd name="T2" fmla="*/ 66 w 72"/>
                  <a:gd name="T3" fmla="*/ 27 h 69"/>
                  <a:gd name="T4" fmla="*/ 72 w 72"/>
                  <a:gd name="T5" fmla="*/ 49 h 69"/>
                  <a:gd name="T6" fmla="*/ 62 w 72"/>
                  <a:gd name="T7" fmla="*/ 48 h 69"/>
                  <a:gd name="T8" fmla="*/ 54 w 72"/>
                  <a:gd name="T9" fmla="*/ 44 h 69"/>
                  <a:gd name="T10" fmla="*/ 57 w 72"/>
                  <a:gd name="T11" fmla="*/ 52 h 69"/>
                  <a:gd name="T12" fmla="*/ 61 w 72"/>
                  <a:gd name="T13" fmla="*/ 60 h 69"/>
                  <a:gd name="T14" fmla="*/ 50 w 72"/>
                  <a:gd name="T15" fmla="*/ 60 h 69"/>
                  <a:gd name="T16" fmla="*/ 40 w 72"/>
                  <a:gd name="T17" fmla="*/ 54 h 69"/>
                  <a:gd name="T18" fmla="*/ 43 w 72"/>
                  <a:gd name="T19" fmla="*/ 62 h 69"/>
                  <a:gd name="T20" fmla="*/ 46 w 72"/>
                  <a:gd name="T21" fmla="*/ 66 h 69"/>
                  <a:gd name="T22" fmla="*/ 24 w 72"/>
                  <a:gd name="T23" fmla="*/ 66 h 69"/>
                  <a:gd name="T24" fmla="*/ 0 w 72"/>
                  <a:gd name="T25" fmla="*/ 56 h 69"/>
                  <a:gd name="T26" fmla="*/ 67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67" y="0"/>
                    </a:moveTo>
                    <a:cubicBezTo>
                      <a:pt x="67" y="0"/>
                      <a:pt x="64" y="12"/>
                      <a:pt x="66" y="27"/>
                    </a:cubicBezTo>
                    <a:cubicBezTo>
                      <a:pt x="68" y="42"/>
                      <a:pt x="72" y="49"/>
                      <a:pt x="72" y="49"/>
                    </a:cubicBezTo>
                    <a:cubicBezTo>
                      <a:pt x="72" y="49"/>
                      <a:pt x="68" y="50"/>
                      <a:pt x="62" y="48"/>
                    </a:cubicBezTo>
                    <a:cubicBezTo>
                      <a:pt x="55" y="46"/>
                      <a:pt x="54" y="44"/>
                      <a:pt x="54" y="44"/>
                    </a:cubicBezTo>
                    <a:cubicBezTo>
                      <a:pt x="54" y="44"/>
                      <a:pt x="55" y="48"/>
                      <a:pt x="57" y="52"/>
                    </a:cubicBezTo>
                    <a:cubicBezTo>
                      <a:pt x="59" y="56"/>
                      <a:pt x="61" y="60"/>
                      <a:pt x="61" y="60"/>
                    </a:cubicBezTo>
                    <a:cubicBezTo>
                      <a:pt x="61" y="60"/>
                      <a:pt x="57" y="62"/>
                      <a:pt x="50" y="60"/>
                    </a:cubicBezTo>
                    <a:cubicBezTo>
                      <a:pt x="44" y="58"/>
                      <a:pt x="40" y="54"/>
                      <a:pt x="40" y="54"/>
                    </a:cubicBezTo>
                    <a:cubicBezTo>
                      <a:pt x="40" y="54"/>
                      <a:pt x="40" y="57"/>
                      <a:pt x="43" y="62"/>
                    </a:cubicBezTo>
                    <a:cubicBezTo>
                      <a:pt x="44" y="64"/>
                      <a:pt x="46" y="66"/>
                      <a:pt x="46" y="66"/>
                    </a:cubicBezTo>
                    <a:cubicBezTo>
                      <a:pt x="46" y="66"/>
                      <a:pt x="38" y="69"/>
                      <a:pt x="24" y="66"/>
                    </a:cubicBezTo>
                    <a:cubicBezTo>
                      <a:pt x="11" y="62"/>
                      <a:pt x="0" y="56"/>
                      <a:pt x="0" y="5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Rectangle 7"/>
              <p:cNvSpPr>
                <a:spLocks noChangeArrowheads="1"/>
              </p:cNvSpPr>
              <p:nvPr/>
            </p:nvSpPr>
            <p:spPr bwMode="auto">
              <a:xfrm>
                <a:off x="5211" y="429"/>
                <a:ext cx="110" cy="170"/>
              </a:xfrm>
              <a:prstGeom prst="rect">
                <a:avLst/>
              </a:pr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8"/>
              <p:cNvSpPr>
                <a:spLocks/>
              </p:cNvSpPr>
              <p:nvPr/>
            </p:nvSpPr>
            <p:spPr bwMode="auto">
              <a:xfrm>
                <a:off x="5211" y="520"/>
                <a:ext cx="110" cy="130"/>
              </a:xfrm>
              <a:custGeom>
                <a:avLst/>
                <a:gdLst>
                  <a:gd name="T0" fmla="*/ 46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6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6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6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6" y="107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9"/>
              <p:cNvSpPr>
                <a:spLocks/>
              </p:cNvSpPr>
              <p:nvPr/>
            </p:nvSpPr>
            <p:spPr bwMode="auto">
              <a:xfrm>
                <a:off x="5269" y="584"/>
                <a:ext cx="52" cy="297"/>
              </a:xfrm>
              <a:custGeom>
                <a:avLst/>
                <a:gdLst>
                  <a:gd name="T0" fmla="*/ 23 w 43"/>
                  <a:gd name="T1" fmla="*/ 245 h 245"/>
                  <a:gd name="T2" fmla="*/ 8 w 43"/>
                  <a:gd name="T3" fmla="*/ 229 h 245"/>
                  <a:gd name="T4" fmla="*/ 0 w 43"/>
                  <a:gd name="T5" fmla="*/ 26 h 245"/>
                  <a:gd name="T6" fmla="*/ 23 w 43"/>
                  <a:gd name="T7" fmla="*/ 10 h 245"/>
                  <a:gd name="T8" fmla="*/ 43 w 43"/>
                  <a:gd name="T9" fmla="*/ 8 h 245"/>
                  <a:gd name="T10" fmla="*/ 39 w 43"/>
                  <a:gd name="T11" fmla="*/ 229 h 245"/>
                  <a:gd name="T12" fmla="*/ 23 w 43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5">
                    <a:moveTo>
                      <a:pt x="23" y="245"/>
                    </a:moveTo>
                    <a:cubicBezTo>
                      <a:pt x="15" y="245"/>
                      <a:pt x="8" y="238"/>
                      <a:pt x="8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8"/>
                      <a:pt x="15" y="10"/>
                      <a:pt x="23" y="10"/>
                    </a:cubicBezTo>
                    <a:cubicBezTo>
                      <a:pt x="32" y="10"/>
                      <a:pt x="43" y="0"/>
                      <a:pt x="43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10"/>
              <p:cNvSpPr>
                <a:spLocks/>
              </p:cNvSpPr>
              <p:nvPr/>
            </p:nvSpPr>
            <p:spPr bwMode="auto">
              <a:xfrm>
                <a:off x="5211" y="583"/>
                <a:ext cx="51" cy="298"/>
              </a:xfrm>
              <a:custGeom>
                <a:avLst/>
                <a:gdLst>
                  <a:gd name="T0" fmla="*/ 19 w 42"/>
                  <a:gd name="T1" fmla="*/ 246 h 246"/>
                  <a:gd name="T2" fmla="*/ 3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8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0" y="246"/>
                      <a:pt x="3" y="239"/>
                      <a:pt x="3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0" y="11"/>
                      <a:pt x="19" y="11"/>
                    </a:cubicBezTo>
                    <a:cubicBezTo>
                      <a:pt x="28" y="11"/>
                      <a:pt x="42" y="19"/>
                      <a:pt x="42" y="28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9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1"/>
              <p:cNvSpPr>
                <a:spLocks/>
              </p:cNvSpPr>
              <p:nvPr/>
            </p:nvSpPr>
            <p:spPr bwMode="auto">
              <a:xfrm>
                <a:off x="5271" y="413"/>
                <a:ext cx="99" cy="259"/>
              </a:xfrm>
              <a:custGeom>
                <a:avLst/>
                <a:gdLst>
                  <a:gd name="T0" fmla="*/ 68 w 81"/>
                  <a:gd name="T1" fmla="*/ 213 h 213"/>
                  <a:gd name="T2" fmla="*/ 68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1 w 81"/>
                  <a:gd name="T9" fmla="*/ 24 h 213"/>
                  <a:gd name="T10" fmla="*/ 0 w 81"/>
                  <a:gd name="T11" fmla="*/ 11 h 213"/>
                  <a:gd name="T12" fmla="*/ 13 w 81"/>
                  <a:gd name="T13" fmla="*/ 0 h 213"/>
                  <a:gd name="T14" fmla="*/ 72 w 81"/>
                  <a:gd name="T15" fmla="*/ 45 h 213"/>
                  <a:gd name="T16" fmla="*/ 80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7" y="91"/>
                      <a:pt x="49" y="50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2" y="45"/>
                    </a:cubicBezTo>
                    <a:cubicBezTo>
                      <a:pt x="81" y="89"/>
                      <a:pt x="80" y="197"/>
                      <a:pt x="80" y="201"/>
                    </a:cubicBezTo>
                    <a:cubicBezTo>
                      <a:pt x="79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12"/>
              <p:cNvSpPr>
                <a:spLocks/>
              </p:cNvSpPr>
              <p:nvPr/>
            </p:nvSpPr>
            <p:spPr bwMode="auto">
              <a:xfrm>
                <a:off x="5161" y="413"/>
                <a:ext cx="100" cy="259"/>
              </a:xfrm>
              <a:custGeom>
                <a:avLst/>
                <a:gdLst>
                  <a:gd name="T0" fmla="*/ 14 w 82"/>
                  <a:gd name="T1" fmla="*/ 213 h 213"/>
                  <a:gd name="T2" fmla="*/ 2 w 82"/>
                  <a:gd name="T3" fmla="*/ 201 h 213"/>
                  <a:gd name="T4" fmla="*/ 9 w 82"/>
                  <a:gd name="T5" fmla="*/ 45 h 213"/>
                  <a:gd name="T6" fmla="*/ 69 w 82"/>
                  <a:gd name="T7" fmla="*/ 0 h 213"/>
                  <a:gd name="T8" fmla="*/ 81 w 82"/>
                  <a:gd name="T9" fmla="*/ 11 h 213"/>
                  <a:gd name="T10" fmla="*/ 70 w 82"/>
                  <a:gd name="T11" fmla="*/ 24 h 213"/>
                  <a:gd name="T12" fmla="*/ 32 w 82"/>
                  <a:gd name="T13" fmla="*/ 50 h 213"/>
                  <a:gd name="T14" fmla="*/ 26 w 82"/>
                  <a:gd name="T15" fmla="*/ 201 h 213"/>
                  <a:gd name="T16" fmla="*/ 14 w 82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1"/>
                    </a:cubicBezTo>
                    <a:cubicBezTo>
                      <a:pt x="2" y="197"/>
                      <a:pt x="0" y="89"/>
                      <a:pt x="9" y="45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1"/>
                    </a:cubicBezTo>
                    <a:cubicBezTo>
                      <a:pt x="82" y="18"/>
                      <a:pt x="77" y="23"/>
                      <a:pt x="70" y="24"/>
                    </a:cubicBezTo>
                    <a:cubicBezTo>
                      <a:pt x="69" y="24"/>
                      <a:pt x="37" y="26"/>
                      <a:pt x="32" y="50"/>
                    </a:cubicBezTo>
                    <a:cubicBezTo>
                      <a:pt x="24" y="91"/>
                      <a:pt x="26" y="200"/>
                      <a:pt x="26" y="201"/>
                    </a:cubicBezTo>
                    <a:cubicBezTo>
                      <a:pt x="26" y="207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3"/>
              <p:cNvSpPr>
                <a:spLocks/>
              </p:cNvSpPr>
              <p:nvPr/>
            </p:nvSpPr>
            <p:spPr bwMode="auto">
              <a:xfrm>
                <a:off x="5239" y="356"/>
                <a:ext cx="53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Oval 14"/>
              <p:cNvSpPr>
                <a:spLocks noChangeArrowheads="1"/>
              </p:cNvSpPr>
              <p:nvPr/>
            </p:nvSpPr>
            <p:spPr bwMode="auto">
              <a:xfrm>
                <a:off x="5336" y="288"/>
                <a:ext cx="41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Oval 15"/>
              <p:cNvSpPr>
                <a:spLocks noChangeArrowheads="1"/>
              </p:cNvSpPr>
              <p:nvPr/>
            </p:nvSpPr>
            <p:spPr bwMode="auto">
              <a:xfrm>
                <a:off x="5153" y="288"/>
                <a:ext cx="42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6"/>
              <p:cNvSpPr>
                <a:spLocks/>
              </p:cNvSpPr>
              <p:nvPr/>
            </p:nvSpPr>
            <p:spPr bwMode="auto">
              <a:xfrm>
                <a:off x="5174" y="191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7"/>
              <p:cNvSpPr>
                <a:spLocks/>
              </p:cNvSpPr>
              <p:nvPr/>
            </p:nvSpPr>
            <p:spPr bwMode="auto">
              <a:xfrm>
                <a:off x="5173" y="228"/>
                <a:ext cx="14" cy="70"/>
              </a:xfrm>
              <a:custGeom>
                <a:avLst/>
                <a:gdLst>
                  <a:gd name="T0" fmla="*/ 0 w 12"/>
                  <a:gd name="T1" fmla="*/ 29 h 58"/>
                  <a:gd name="T2" fmla="*/ 6 w 12"/>
                  <a:gd name="T3" fmla="*/ 2 h 58"/>
                  <a:gd name="T4" fmla="*/ 8 w 12"/>
                  <a:gd name="T5" fmla="*/ 0 h 58"/>
                  <a:gd name="T6" fmla="*/ 8 w 12"/>
                  <a:gd name="T7" fmla="*/ 2 h 58"/>
                  <a:gd name="T8" fmla="*/ 10 w 12"/>
                  <a:gd name="T9" fmla="*/ 12 h 58"/>
                  <a:gd name="T10" fmla="*/ 8 w 12"/>
                  <a:gd name="T11" fmla="*/ 51 h 58"/>
                  <a:gd name="T12" fmla="*/ 2 w 12"/>
                  <a:gd name="T13" fmla="*/ 57 h 58"/>
                  <a:gd name="T14" fmla="*/ 0 w 12"/>
                  <a:gd name="T15" fmla="*/ 58 h 58"/>
                  <a:gd name="T16" fmla="*/ 0 w 12"/>
                  <a:gd name="T17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29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5"/>
                      <a:pt x="10" y="9"/>
                      <a:pt x="10" y="12"/>
                    </a:cubicBezTo>
                    <a:cubicBezTo>
                      <a:pt x="11" y="21"/>
                      <a:pt x="12" y="42"/>
                      <a:pt x="8" y="51"/>
                    </a:cubicBezTo>
                    <a:cubicBezTo>
                      <a:pt x="6" y="54"/>
                      <a:pt x="4" y="56"/>
                      <a:pt x="2" y="57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8"/>
              <p:cNvSpPr>
                <a:spLocks/>
              </p:cNvSpPr>
              <p:nvPr/>
            </p:nvSpPr>
            <p:spPr bwMode="auto">
              <a:xfrm>
                <a:off x="5343" y="228"/>
                <a:ext cx="15" cy="70"/>
              </a:xfrm>
              <a:custGeom>
                <a:avLst/>
                <a:gdLst>
                  <a:gd name="T0" fmla="*/ 11 w 12"/>
                  <a:gd name="T1" fmla="*/ 57 h 58"/>
                  <a:gd name="T2" fmla="*/ 5 w 12"/>
                  <a:gd name="T3" fmla="*/ 51 h 58"/>
                  <a:gd name="T4" fmla="*/ 2 w 12"/>
                  <a:gd name="T5" fmla="*/ 12 h 58"/>
                  <a:gd name="T6" fmla="*/ 4 w 12"/>
                  <a:gd name="T7" fmla="*/ 2 h 58"/>
                  <a:gd name="T8" fmla="*/ 5 w 12"/>
                  <a:gd name="T9" fmla="*/ 0 h 58"/>
                  <a:gd name="T10" fmla="*/ 6 w 12"/>
                  <a:gd name="T11" fmla="*/ 2 h 58"/>
                  <a:gd name="T12" fmla="*/ 12 w 12"/>
                  <a:gd name="T13" fmla="*/ 29 h 58"/>
                  <a:gd name="T14" fmla="*/ 12 w 12"/>
                  <a:gd name="T15" fmla="*/ 58 h 58"/>
                  <a:gd name="T16" fmla="*/ 11 w 12"/>
                  <a:gd name="T17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1" y="57"/>
                    </a:moveTo>
                    <a:cubicBezTo>
                      <a:pt x="8" y="56"/>
                      <a:pt x="6" y="54"/>
                      <a:pt x="5" y="51"/>
                    </a:cubicBezTo>
                    <a:cubicBezTo>
                      <a:pt x="0" y="42"/>
                      <a:pt x="1" y="21"/>
                      <a:pt x="2" y="12"/>
                    </a:cubicBezTo>
                    <a:cubicBezTo>
                      <a:pt x="3" y="9"/>
                      <a:pt x="3" y="5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0" y="10"/>
                      <a:pt x="12" y="19"/>
                      <a:pt x="12" y="29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19"/>
              <p:cNvSpPr>
                <a:spLocks/>
              </p:cNvSpPr>
              <p:nvPr/>
            </p:nvSpPr>
            <p:spPr bwMode="auto">
              <a:xfrm>
                <a:off x="5165" y="186"/>
                <a:ext cx="189" cy="84"/>
              </a:xfrm>
              <a:custGeom>
                <a:avLst/>
                <a:gdLst>
                  <a:gd name="T0" fmla="*/ 0 w 155"/>
                  <a:gd name="T1" fmla="*/ 64 h 69"/>
                  <a:gd name="T2" fmla="*/ 82 w 155"/>
                  <a:gd name="T3" fmla="*/ 0 h 69"/>
                  <a:gd name="T4" fmla="*/ 155 w 155"/>
                  <a:gd name="T5" fmla="*/ 43 h 69"/>
                  <a:gd name="T6" fmla="*/ 127 w 155"/>
                  <a:gd name="T7" fmla="*/ 58 h 69"/>
                  <a:gd name="T8" fmla="*/ 131 w 155"/>
                  <a:gd name="T9" fmla="*/ 35 h 69"/>
                  <a:gd name="T10" fmla="*/ 86 w 155"/>
                  <a:gd name="T11" fmla="*/ 65 h 69"/>
                  <a:gd name="T12" fmla="*/ 91 w 155"/>
                  <a:gd name="T13" fmla="*/ 38 h 69"/>
                  <a:gd name="T14" fmla="*/ 34 w 155"/>
                  <a:gd name="T15" fmla="*/ 69 h 69"/>
                  <a:gd name="T16" fmla="*/ 49 w 155"/>
                  <a:gd name="T17" fmla="*/ 40 h 69"/>
                  <a:gd name="T18" fmla="*/ 0 w 155"/>
                  <a:gd name="T19" fmla="*/ 6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69">
                    <a:moveTo>
                      <a:pt x="0" y="64"/>
                    </a:moveTo>
                    <a:cubicBezTo>
                      <a:pt x="0" y="21"/>
                      <a:pt x="39" y="0"/>
                      <a:pt x="82" y="0"/>
                    </a:cubicBezTo>
                    <a:cubicBezTo>
                      <a:pt x="118" y="0"/>
                      <a:pt x="146" y="14"/>
                      <a:pt x="155" y="43"/>
                    </a:cubicBezTo>
                    <a:cubicBezTo>
                      <a:pt x="154" y="47"/>
                      <a:pt x="138" y="54"/>
                      <a:pt x="127" y="58"/>
                    </a:cubicBezTo>
                    <a:cubicBezTo>
                      <a:pt x="131" y="51"/>
                      <a:pt x="132" y="41"/>
                      <a:pt x="131" y="35"/>
                    </a:cubicBezTo>
                    <a:cubicBezTo>
                      <a:pt x="125" y="48"/>
                      <a:pt x="107" y="60"/>
                      <a:pt x="86" y="65"/>
                    </a:cubicBezTo>
                    <a:cubicBezTo>
                      <a:pt x="88" y="55"/>
                      <a:pt x="92" y="46"/>
                      <a:pt x="91" y="38"/>
                    </a:cubicBezTo>
                    <a:cubicBezTo>
                      <a:pt x="80" y="51"/>
                      <a:pt x="64" y="63"/>
                      <a:pt x="34" y="69"/>
                    </a:cubicBezTo>
                    <a:cubicBezTo>
                      <a:pt x="40" y="59"/>
                      <a:pt x="44" y="52"/>
                      <a:pt x="49" y="40"/>
                    </a:cubicBezTo>
                    <a:cubicBezTo>
                      <a:pt x="15" y="64"/>
                      <a:pt x="0" y="64"/>
                      <a:pt x="0" y="64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20"/>
              <p:cNvSpPr>
                <a:spLocks/>
              </p:cNvSpPr>
              <p:nvPr/>
            </p:nvSpPr>
            <p:spPr bwMode="auto">
              <a:xfrm>
                <a:off x="5278" y="849"/>
                <a:ext cx="80" cy="37"/>
              </a:xfrm>
              <a:custGeom>
                <a:avLst/>
                <a:gdLst>
                  <a:gd name="T0" fmla="*/ 0 w 80"/>
                  <a:gd name="T1" fmla="*/ 0 h 37"/>
                  <a:gd name="T2" fmla="*/ 0 w 80"/>
                  <a:gd name="T3" fmla="*/ 37 h 37"/>
                  <a:gd name="T4" fmla="*/ 80 w 80"/>
                  <a:gd name="T5" fmla="*/ 37 h 37"/>
                  <a:gd name="T6" fmla="*/ 39 w 80"/>
                  <a:gd name="T7" fmla="*/ 0 h 37"/>
                  <a:gd name="T8" fmla="*/ 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0" y="0"/>
                    </a:moveTo>
                    <a:lnTo>
                      <a:pt x="0" y="37"/>
                    </a:lnTo>
                    <a:lnTo>
                      <a:pt x="80" y="37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21"/>
              <p:cNvSpPr>
                <a:spLocks/>
              </p:cNvSpPr>
              <p:nvPr/>
            </p:nvSpPr>
            <p:spPr bwMode="auto">
              <a:xfrm>
                <a:off x="5174" y="849"/>
                <a:ext cx="80" cy="37"/>
              </a:xfrm>
              <a:custGeom>
                <a:avLst/>
                <a:gdLst>
                  <a:gd name="T0" fmla="*/ 80 w 80"/>
                  <a:gd name="T1" fmla="*/ 0 h 37"/>
                  <a:gd name="T2" fmla="*/ 80 w 80"/>
                  <a:gd name="T3" fmla="*/ 37 h 37"/>
                  <a:gd name="T4" fmla="*/ 0 w 80"/>
                  <a:gd name="T5" fmla="*/ 37 h 37"/>
                  <a:gd name="T6" fmla="*/ 40 w 80"/>
                  <a:gd name="T7" fmla="*/ 0 h 37"/>
                  <a:gd name="T8" fmla="*/ 8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80" y="0"/>
                    </a:moveTo>
                    <a:lnTo>
                      <a:pt x="80" y="37"/>
                    </a:lnTo>
                    <a:lnTo>
                      <a:pt x="0" y="37"/>
                    </a:lnTo>
                    <a:lnTo>
                      <a:pt x="40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22"/>
              <p:cNvSpPr>
                <a:spLocks/>
              </p:cNvSpPr>
              <p:nvPr/>
            </p:nvSpPr>
            <p:spPr bwMode="auto">
              <a:xfrm>
                <a:off x="5209" y="598"/>
                <a:ext cx="114" cy="266"/>
              </a:xfrm>
              <a:custGeom>
                <a:avLst/>
                <a:gdLst>
                  <a:gd name="T0" fmla="*/ 37 w 93"/>
                  <a:gd name="T1" fmla="*/ 220 h 220"/>
                  <a:gd name="T2" fmla="*/ 43 w 93"/>
                  <a:gd name="T3" fmla="*/ 44 h 220"/>
                  <a:gd name="T4" fmla="*/ 45 w 93"/>
                  <a:gd name="T5" fmla="*/ 44 h 220"/>
                  <a:gd name="T6" fmla="*/ 47 w 93"/>
                  <a:gd name="T7" fmla="*/ 44 h 220"/>
                  <a:gd name="T8" fmla="*/ 49 w 93"/>
                  <a:gd name="T9" fmla="*/ 44 h 220"/>
                  <a:gd name="T10" fmla="*/ 56 w 93"/>
                  <a:gd name="T11" fmla="*/ 220 h 220"/>
                  <a:gd name="T12" fmla="*/ 89 w 93"/>
                  <a:gd name="T13" fmla="*/ 208 h 220"/>
                  <a:gd name="T14" fmla="*/ 92 w 93"/>
                  <a:gd name="T15" fmla="*/ 3 h 220"/>
                  <a:gd name="T16" fmla="*/ 93 w 93"/>
                  <a:gd name="T17" fmla="*/ 0 h 220"/>
                  <a:gd name="T18" fmla="*/ 0 w 93"/>
                  <a:gd name="T19" fmla="*/ 0 h 220"/>
                  <a:gd name="T20" fmla="*/ 3 w 93"/>
                  <a:gd name="T21" fmla="*/ 208 h 220"/>
                  <a:gd name="T22" fmla="*/ 37 w 93"/>
                  <a:gd name="T23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20">
                    <a:moveTo>
                      <a:pt x="37" y="220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4" y="44"/>
                      <a:pt x="45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8" y="44"/>
                      <a:pt x="49" y="44"/>
                      <a:pt x="49" y="44"/>
                    </a:cubicBezTo>
                    <a:cubicBezTo>
                      <a:pt x="56" y="220"/>
                      <a:pt x="56" y="220"/>
                      <a:pt x="56" y="220"/>
                    </a:cubicBezTo>
                    <a:cubicBezTo>
                      <a:pt x="89" y="208"/>
                      <a:pt x="89" y="208"/>
                      <a:pt x="89" y="208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8"/>
                      <a:pt x="3" y="208"/>
                      <a:pt x="3" y="208"/>
                    </a:cubicBezTo>
                    <a:lnTo>
                      <a:pt x="37" y="22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23"/>
              <p:cNvSpPr>
                <a:spLocks/>
              </p:cNvSpPr>
              <p:nvPr/>
            </p:nvSpPr>
            <p:spPr bwMode="auto">
              <a:xfrm>
                <a:off x="5167" y="412"/>
                <a:ext cx="198" cy="188"/>
              </a:xfrm>
              <a:custGeom>
                <a:avLst/>
                <a:gdLst>
                  <a:gd name="T0" fmla="*/ 137 w 163"/>
                  <a:gd name="T1" fmla="*/ 72 h 155"/>
                  <a:gd name="T2" fmla="*/ 163 w 163"/>
                  <a:gd name="T3" fmla="*/ 72 h 155"/>
                  <a:gd name="T4" fmla="*/ 159 w 163"/>
                  <a:gd name="T5" fmla="*/ 46 h 155"/>
                  <a:gd name="T6" fmla="*/ 108 w 163"/>
                  <a:gd name="T7" fmla="*/ 1 h 155"/>
                  <a:gd name="T8" fmla="*/ 81 w 163"/>
                  <a:gd name="T9" fmla="*/ 36 h 155"/>
                  <a:gd name="T10" fmla="*/ 53 w 163"/>
                  <a:gd name="T11" fmla="*/ 2 h 155"/>
                  <a:gd name="T12" fmla="*/ 3 w 163"/>
                  <a:gd name="T13" fmla="*/ 46 h 155"/>
                  <a:gd name="T14" fmla="*/ 0 w 163"/>
                  <a:gd name="T15" fmla="*/ 72 h 155"/>
                  <a:gd name="T16" fmla="*/ 25 w 163"/>
                  <a:gd name="T17" fmla="*/ 72 h 155"/>
                  <a:gd name="T18" fmla="*/ 28 w 163"/>
                  <a:gd name="T19" fmla="*/ 51 h 155"/>
                  <a:gd name="T20" fmla="*/ 35 w 163"/>
                  <a:gd name="T21" fmla="*/ 39 h 155"/>
                  <a:gd name="T22" fmla="*/ 35 w 163"/>
                  <a:gd name="T23" fmla="*/ 155 h 155"/>
                  <a:gd name="T24" fmla="*/ 128 w 163"/>
                  <a:gd name="T25" fmla="*/ 155 h 155"/>
                  <a:gd name="T26" fmla="*/ 128 w 163"/>
                  <a:gd name="T27" fmla="*/ 39 h 155"/>
                  <a:gd name="T28" fmla="*/ 134 w 163"/>
                  <a:gd name="T29" fmla="*/ 51 h 155"/>
                  <a:gd name="T30" fmla="*/ 137 w 163"/>
                  <a:gd name="T31" fmla="*/ 7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155">
                    <a:moveTo>
                      <a:pt x="137" y="72"/>
                    </a:moveTo>
                    <a:cubicBezTo>
                      <a:pt x="163" y="72"/>
                      <a:pt x="163" y="72"/>
                      <a:pt x="163" y="72"/>
                    </a:cubicBezTo>
                    <a:cubicBezTo>
                      <a:pt x="162" y="62"/>
                      <a:pt x="161" y="53"/>
                      <a:pt x="159" y="46"/>
                    </a:cubicBezTo>
                    <a:cubicBezTo>
                      <a:pt x="153" y="14"/>
                      <a:pt x="124" y="4"/>
                      <a:pt x="108" y="1"/>
                    </a:cubicBezTo>
                    <a:cubicBezTo>
                      <a:pt x="103" y="0"/>
                      <a:pt x="81" y="36"/>
                      <a:pt x="81" y="36"/>
                    </a:cubicBezTo>
                    <a:cubicBezTo>
                      <a:pt x="81" y="36"/>
                      <a:pt x="59" y="0"/>
                      <a:pt x="53" y="2"/>
                    </a:cubicBezTo>
                    <a:cubicBezTo>
                      <a:pt x="37" y="5"/>
                      <a:pt x="9" y="15"/>
                      <a:pt x="3" y="46"/>
                    </a:cubicBezTo>
                    <a:cubicBezTo>
                      <a:pt x="2" y="53"/>
                      <a:pt x="1" y="62"/>
                      <a:pt x="0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6" y="64"/>
                      <a:pt x="27" y="57"/>
                      <a:pt x="28" y="51"/>
                    </a:cubicBezTo>
                    <a:cubicBezTo>
                      <a:pt x="29" y="47"/>
                      <a:pt x="31" y="42"/>
                      <a:pt x="35" y="39"/>
                    </a:cubicBezTo>
                    <a:cubicBezTo>
                      <a:pt x="35" y="155"/>
                      <a:pt x="35" y="155"/>
                      <a:pt x="35" y="155"/>
                    </a:cubicBezTo>
                    <a:cubicBezTo>
                      <a:pt x="128" y="155"/>
                      <a:pt x="128" y="155"/>
                      <a:pt x="128" y="155"/>
                    </a:cubicBezTo>
                    <a:cubicBezTo>
                      <a:pt x="128" y="39"/>
                      <a:pt x="128" y="39"/>
                      <a:pt x="128" y="39"/>
                    </a:cubicBezTo>
                    <a:cubicBezTo>
                      <a:pt x="131" y="42"/>
                      <a:pt x="133" y="47"/>
                      <a:pt x="134" y="51"/>
                    </a:cubicBezTo>
                    <a:cubicBezTo>
                      <a:pt x="135" y="57"/>
                      <a:pt x="136" y="64"/>
                      <a:pt x="137" y="72"/>
                    </a:cubicBezTo>
                    <a:close/>
                  </a:path>
                </a:pathLst>
              </a:custGeom>
              <a:solidFill>
                <a:srgbClr val="F26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24"/>
              <p:cNvSpPr>
                <a:spLocks/>
              </p:cNvSpPr>
              <p:nvPr/>
            </p:nvSpPr>
            <p:spPr bwMode="auto">
              <a:xfrm>
                <a:off x="5226" y="405"/>
                <a:ext cx="36" cy="54"/>
              </a:xfrm>
              <a:custGeom>
                <a:avLst/>
                <a:gdLst>
                  <a:gd name="T0" fmla="*/ 9 w 29"/>
                  <a:gd name="T1" fmla="*/ 0 h 45"/>
                  <a:gd name="T2" fmla="*/ 15 w 29"/>
                  <a:gd name="T3" fmla="*/ 12 h 45"/>
                  <a:gd name="T4" fmla="*/ 29 w 29"/>
                  <a:gd name="T5" fmla="*/ 27 h 45"/>
                  <a:gd name="T6" fmla="*/ 18 w 29"/>
                  <a:gd name="T7" fmla="*/ 45 h 45"/>
                  <a:gd name="T8" fmla="*/ 5 w 29"/>
                  <a:gd name="T9" fmla="*/ 27 h 45"/>
                  <a:gd name="T10" fmla="*/ 0 w 29"/>
                  <a:gd name="T11" fmla="*/ 9 h 45"/>
                  <a:gd name="T12" fmla="*/ 9 w 29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">
                    <a:moveTo>
                      <a:pt x="9" y="0"/>
                    </a:moveTo>
                    <a:cubicBezTo>
                      <a:pt x="9" y="0"/>
                      <a:pt x="11" y="6"/>
                      <a:pt x="15" y="12"/>
                    </a:cubicBezTo>
                    <a:cubicBezTo>
                      <a:pt x="22" y="22"/>
                      <a:pt x="29" y="27"/>
                      <a:pt x="29" y="27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5"/>
                      <a:pt x="11" y="38"/>
                      <a:pt x="5" y="27"/>
                    </a:cubicBezTo>
                    <a:cubicBezTo>
                      <a:pt x="0" y="17"/>
                      <a:pt x="0" y="9"/>
                      <a:pt x="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25"/>
              <p:cNvSpPr>
                <a:spLocks/>
              </p:cNvSpPr>
              <p:nvPr/>
            </p:nvSpPr>
            <p:spPr bwMode="auto">
              <a:xfrm>
                <a:off x="5269" y="405"/>
                <a:ext cx="37" cy="54"/>
              </a:xfrm>
              <a:custGeom>
                <a:avLst/>
                <a:gdLst>
                  <a:gd name="T0" fmla="*/ 21 w 30"/>
                  <a:gd name="T1" fmla="*/ 0 h 45"/>
                  <a:gd name="T2" fmla="*/ 14 w 30"/>
                  <a:gd name="T3" fmla="*/ 12 h 45"/>
                  <a:gd name="T4" fmla="*/ 0 w 30"/>
                  <a:gd name="T5" fmla="*/ 27 h 45"/>
                  <a:gd name="T6" fmla="*/ 12 w 30"/>
                  <a:gd name="T7" fmla="*/ 45 h 45"/>
                  <a:gd name="T8" fmla="*/ 24 w 30"/>
                  <a:gd name="T9" fmla="*/ 27 h 45"/>
                  <a:gd name="T10" fmla="*/ 30 w 30"/>
                  <a:gd name="T11" fmla="*/ 9 h 45"/>
                  <a:gd name="T12" fmla="*/ 21 w 30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5">
                    <a:moveTo>
                      <a:pt x="21" y="0"/>
                    </a:moveTo>
                    <a:cubicBezTo>
                      <a:pt x="21" y="0"/>
                      <a:pt x="19" y="6"/>
                      <a:pt x="14" y="12"/>
                    </a:cubicBezTo>
                    <a:cubicBezTo>
                      <a:pt x="8" y="22"/>
                      <a:pt x="0" y="27"/>
                      <a:pt x="0" y="27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8" y="38"/>
                      <a:pt x="24" y="27"/>
                    </a:cubicBezTo>
                    <a:cubicBezTo>
                      <a:pt x="29" y="17"/>
                      <a:pt x="30" y="9"/>
                      <a:pt x="30" y="9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26"/>
              <p:cNvSpPr>
                <a:spLocks/>
              </p:cNvSpPr>
              <p:nvPr/>
            </p:nvSpPr>
            <p:spPr bwMode="auto">
              <a:xfrm>
                <a:off x="5163" y="286"/>
                <a:ext cx="206" cy="125"/>
              </a:xfrm>
              <a:custGeom>
                <a:avLst/>
                <a:gdLst>
                  <a:gd name="T0" fmla="*/ 159 w 169"/>
                  <a:gd name="T1" fmla="*/ 0 h 103"/>
                  <a:gd name="T2" fmla="*/ 154 w 169"/>
                  <a:gd name="T3" fmla="*/ 14 h 103"/>
                  <a:gd name="T4" fmla="*/ 135 w 169"/>
                  <a:gd name="T5" fmla="*/ 63 h 103"/>
                  <a:gd name="T6" fmla="*/ 93 w 169"/>
                  <a:gd name="T7" fmla="*/ 72 h 103"/>
                  <a:gd name="T8" fmla="*/ 89 w 169"/>
                  <a:gd name="T9" fmla="*/ 62 h 103"/>
                  <a:gd name="T10" fmla="*/ 84 w 169"/>
                  <a:gd name="T11" fmla="*/ 62 h 103"/>
                  <a:gd name="T12" fmla="*/ 84 w 169"/>
                  <a:gd name="T13" fmla="*/ 62 h 103"/>
                  <a:gd name="T14" fmla="*/ 80 w 169"/>
                  <a:gd name="T15" fmla="*/ 62 h 103"/>
                  <a:gd name="T16" fmla="*/ 75 w 169"/>
                  <a:gd name="T17" fmla="*/ 72 h 103"/>
                  <a:gd name="T18" fmla="*/ 34 w 169"/>
                  <a:gd name="T19" fmla="*/ 63 h 103"/>
                  <a:gd name="T20" fmla="*/ 14 w 169"/>
                  <a:gd name="T21" fmla="*/ 14 h 103"/>
                  <a:gd name="T22" fmla="*/ 9 w 169"/>
                  <a:gd name="T23" fmla="*/ 0 h 103"/>
                  <a:gd name="T24" fmla="*/ 25 w 169"/>
                  <a:gd name="T25" fmla="*/ 79 h 103"/>
                  <a:gd name="T26" fmla="*/ 85 w 169"/>
                  <a:gd name="T27" fmla="*/ 102 h 103"/>
                  <a:gd name="T28" fmla="*/ 85 w 169"/>
                  <a:gd name="T29" fmla="*/ 102 h 103"/>
                  <a:gd name="T30" fmla="*/ 144 w 169"/>
                  <a:gd name="T31" fmla="*/ 79 h 103"/>
                  <a:gd name="T32" fmla="*/ 159 w 169"/>
                  <a:gd name="T3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9" h="103">
                    <a:moveTo>
                      <a:pt x="159" y="0"/>
                    </a:moveTo>
                    <a:cubicBezTo>
                      <a:pt x="159" y="0"/>
                      <a:pt x="157" y="1"/>
                      <a:pt x="154" y="14"/>
                    </a:cubicBezTo>
                    <a:cubicBezTo>
                      <a:pt x="151" y="27"/>
                      <a:pt x="155" y="51"/>
                      <a:pt x="135" y="63"/>
                    </a:cubicBezTo>
                    <a:cubicBezTo>
                      <a:pt x="114" y="76"/>
                      <a:pt x="98" y="74"/>
                      <a:pt x="93" y="72"/>
                    </a:cubicBezTo>
                    <a:cubicBezTo>
                      <a:pt x="89" y="71"/>
                      <a:pt x="89" y="62"/>
                      <a:pt x="89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2"/>
                      <a:pt x="80" y="71"/>
                      <a:pt x="75" y="72"/>
                    </a:cubicBezTo>
                    <a:cubicBezTo>
                      <a:pt x="71" y="74"/>
                      <a:pt x="55" y="76"/>
                      <a:pt x="34" y="63"/>
                    </a:cubicBezTo>
                    <a:cubicBezTo>
                      <a:pt x="13" y="51"/>
                      <a:pt x="17" y="27"/>
                      <a:pt x="14" y="14"/>
                    </a:cubicBezTo>
                    <a:cubicBezTo>
                      <a:pt x="11" y="1"/>
                      <a:pt x="9" y="0"/>
                      <a:pt x="9" y="0"/>
                    </a:cubicBezTo>
                    <a:cubicBezTo>
                      <a:pt x="9" y="0"/>
                      <a:pt x="0" y="47"/>
                      <a:pt x="25" y="79"/>
                    </a:cubicBezTo>
                    <a:cubicBezTo>
                      <a:pt x="43" y="103"/>
                      <a:pt x="85" y="102"/>
                      <a:pt x="85" y="102"/>
                    </a:cubicBezTo>
                    <a:cubicBezTo>
                      <a:pt x="85" y="102"/>
                      <a:pt x="85" y="102"/>
                      <a:pt x="85" y="102"/>
                    </a:cubicBezTo>
                    <a:cubicBezTo>
                      <a:pt x="88" y="102"/>
                      <a:pt x="126" y="102"/>
                      <a:pt x="144" y="79"/>
                    </a:cubicBezTo>
                    <a:cubicBezTo>
                      <a:pt x="169" y="47"/>
                      <a:pt x="159" y="0"/>
                      <a:pt x="159" y="0"/>
                    </a:cubicBezTo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27"/>
              <p:cNvSpPr>
                <a:spLocks/>
              </p:cNvSpPr>
              <p:nvPr/>
            </p:nvSpPr>
            <p:spPr bwMode="auto">
              <a:xfrm>
                <a:off x="5218" y="330"/>
                <a:ext cx="96" cy="60"/>
              </a:xfrm>
              <a:custGeom>
                <a:avLst/>
                <a:gdLst>
                  <a:gd name="T0" fmla="*/ 79 w 79"/>
                  <a:gd name="T1" fmla="*/ 50 h 50"/>
                  <a:gd name="T2" fmla="*/ 74 w 79"/>
                  <a:gd name="T3" fmla="*/ 19 h 50"/>
                  <a:gd name="T4" fmla="*/ 61 w 79"/>
                  <a:gd name="T5" fmla="*/ 2 h 50"/>
                  <a:gd name="T6" fmla="*/ 39 w 79"/>
                  <a:gd name="T7" fmla="*/ 2 h 50"/>
                  <a:gd name="T8" fmla="*/ 17 w 79"/>
                  <a:gd name="T9" fmla="*/ 2 h 50"/>
                  <a:gd name="T10" fmla="*/ 5 w 79"/>
                  <a:gd name="T11" fmla="*/ 19 h 50"/>
                  <a:gd name="T12" fmla="*/ 0 w 79"/>
                  <a:gd name="T13" fmla="*/ 50 h 50"/>
                  <a:gd name="T14" fmla="*/ 15 w 79"/>
                  <a:gd name="T15" fmla="*/ 41 h 50"/>
                  <a:gd name="T16" fmla="*/ 22 w 79"/>
                  <a:gd name="T17" fmla="*/ 17 h 50"/>
                  <a:gd name="T18" fmla="*/ 56 w 79"/>
                  <a:gd name="T19" fmla="*/ 17 h 50"/>
                  <a:gd name="T20" fmla="*/ 64 w 79"/>
                  <a:gd name="T21" fmla="*/ 41 h 50"/>
                  <a:gd name="T22" fmla="*/ 79 w 79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50">
                    <a:moveTo>
                      <a:pt x="79" y="50"/>
                    </a:moveTo>
                    <a:cubicBezTo>
                      <a:pt x="79" y="50"/>
                      <a:pt x="77" y="30"/>
                      <a:pt x="74" y="19"/>
                    </a:cubicBezTo>
                    <a:cubicBezTo>
                      <a:pt x="73" y="13"/>
                      <a:pt x="70" y="6"/>
                      <a:pt x="61" y="2"/>
                    </a:cubicBezTo>
                    <a:cubicBezTo>
                      <a:pt x="55" y="0"/>
                      <a:pt x="43" y="1"/>
                      <a:pt x="39" y="2"/>
                    </a:cubicBezTo>
                    <a:cubicBezTo>
                      <a:pt x="35" y="1"/>
                      <a:pt x="24" y="0"/>
                      <a:pt x="17" y="2"/>
                    </a:cubicBezTo>
                    <a:cubicBezTo>
                      <a:pt x="9" y="6"/>
                      <a:pt x="6" y="14"/>
                      <a:pt x="5" y="19"/>
                    </a:cubicBezTo>
                    <a:cubicBezTo>
                      <a:pt x="2" y="31"/>
                      <a:pt x="0" y="50"/>
                      <a:pt x="0" y="5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23"/>
                      <a:pt x="22" y="17"/>
                    </a:cubicBezTo>
                    <a:cubicBezTo>
                      <a:pt x="30" y="11"/>
                      <a:pt x="49" y="12"/>
                      <a:pt x="56" y="17"/>
                    </a:cubicBezTo>
                    <a:cubicBezTo>
                      <a:pt x="65" y="22"/>
                      <a:pt x="64" y="41"/>
                      <a:pt x="64" y="41"/>
                    </a:cubicBezTo>
                    <a:lnTo>
                      <a:pt x="79" y="50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28"/>
              <p:cNvSpPr>
                <a:spLocks/>
              </p:cNvSpPr>
              <p:nvPr/>
            </p:nvSpPr>
            <p:spPr bwMode="auto">
              <a:xfrm>
                <a:off x="5204" y="29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Oval 29"/>
              <p:cNvSpPr>
                <a:spLocks noChangeArrowheads="1"/>
              </p:cNvSpPr>
              <p:nvPr/>
            </p:nvSpPr>
            <p:spPr bwMode="auto">
              <a:xfrm>
                <a:off x="5209" y="298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30"/>
              <p:cNvSpPr>
                <a:spLocks/>
              </p:cNvSpPr>
              <p:nvPr/>
            </p:nvSpPr>
            <p:spPr bwMode="auto">
              <a:xfrm>
                <a:off x="5297" y="29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Oval 31"/>
              <p:cNvSpPr>
                <a:spLocks noChangeArrowheads="1"/>
              </p:cNvSpPr>
              <p:nvPr/>
            </p:nvSpPr>
            <p:spPr bwMode="auto">
              <a:xfrm>
                <a:off x="5301" y="29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Rectangle 32"/>
              <p:cNvSpPr>
                <a:spLocks noChangeArrowheads="1"/>
              </p:cNvSpPr>
              <p:nvPr/>
            </p:nvSpPr>
            <p:spPr bwMode="auto">
              <a:xfrm>
                <a:off x="5201" y="274"/>
                <a:ext cx="29" cy="7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Rectangle 33"/>
              <p:cNvSpPr>
                <a:spLocks noChangeArrowheads="1"/>
              </p:cNvSpPr>
              <p:nvPr/>
            </p:nvSpPr>
            <p:spPr bwMode="auto">
              <a:xfrm>
                <a:off x="5293" y="274"/>
                <a:ext cx="30" cy="7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34"/>
              <p:cNvSpPr>
                <a:spLocks/>
              </p:cNvSpPr>
              <p:nvPr/>
            </p:nvSpPr>
            <p:spPr bwMode="auto">
              <a:xfrm>
                <a:off x="5243" y="353"/>
                <a:ext cx="44" cy="6"/>
              </a:xfrm>
              <a:custGeom>
                <a:avLst/>
                <a:gdLst>
                  <a:gd name="T0" fmla="*/ 33 w 36"/>
                  <a:gd name="T1" fmla="*/ 0 h 5"/>
                  <a:gd name="T2" fmla="*/ 3 w 36"/>
                  <a:gd name="T3" fmla="*/ 0 h 5"/>
                  <a:gd name="T4" fmla="*/ 0 w 36"/>
                  <a:gd name="T5" fmla="*/ 2 h 5"/>
                  <a:gd name="T6" fmla="*/ 3 w 36"/>
                  <a:gd name="T7" fmla="*/ 5 h 5"/>
                  <a:gd name="T8" fmla="*/ 33 w 36"/>
                  <a:gd name="T9" fmla="*/ 5 h 5"/>
                  <a:gd name="T10" fmla="*/ 36 w 36"/>
                  <a:gd name="T11" fmla="*/ 2 h 5"/>
                  <a:gd name="T12" fmla="*/ 33 w 3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">
                    <a:moveTo>
                      <a:pt x="3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5" y="5"/>
                      <a:pt x="36" y="4"/>
                      <a:pt x="36" y="2"/>
                    </a:cubicBezTo>
                    <a:cubicBezTo>
                      <a:pt x="36" y="1"/>
                      <a:pt x="35" y="0"/>
                      <a:pt x="33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Rectangle 35"/>
              <p:cNvSpPr>
                <a:spLocks noChangeArrowheads="1"/>
              </p:cNvSpPr>
              <p:nvPr/>
            </p:nvSpPr>
            <p:spPr bwMode="auto">
              <a:xfrm>
                <a:off x="4232" y="450"/>
                <a:ext cx="111" cy="168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36"/>
              <p:cNvSpPr>
                <a:spLocks/>
              </p:cNvSpPr>
              <p:nvPr/>
            </p:nvSpPr>
            <p:spPr bwMode="auto">
              <a:xfrm>
                <a:off x="4232" y="541"/>
                <a:ext cx="111" cy="129"/>
              </a:xfrm>
              <a:custGeom>
                <a:avLst/>
                <a:gdLst>
                  <a:gd name="T0" fmla="*/ 47 w 91"/>
                  <a:gd name="T1" fmla="*/ 107 h 107"/>
                  <a:gd name="T2" fmla="*/ 45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5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5" y="107"/>
                      <a:pt x="45" y="107"/>
                      <a:pt x="45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37"/>
              <p:cNvSpPr>
                <a:spLocks/>
              </p:cNvSpPr>
              <p:nvPr/>
            </p:nvSpPr>
            <p:spPr bwMode="auto">
              <a:xfrm>
                <a:off x="4292" y="604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38"/>
              <p:cNvSpPr>
                <a:spLocks/>
              </p:cNvSpPr>
              <p:nvPr/>
            </p:nvSpPr>
            <p:spPr bwMode="auto">
              <a:xfrm>
                <a:off x="4232" y="604"/>
                <a:ext cx="51" cy="297"/>
              </a:xfrm>
              <a:custGeom>
                <a:avLst/>
                <a:gdLst>
                  <a:gd name="T0" fmla="*/ 20 w 42"/>
                  <a:gd name="T1" fmla="*/ 245 h 245"/>
                  <a:gd name="T2" fmla="*/ 4 w 42"/>
                  <a:gd name="T3" fmla="*/ 229 h 245"/>
                  <a:gd name="T4" fmla="*/ 0 w 42"/>
                  <a:gd name="T5" fmla="*/ 9 h 245"/>
                  <a:gd name="T6" fmla="*/ 20 w 42"/>
                  <a:gd name="T7" fmla="*/ 11 h 245"/>
                  <a:gd name="T8" fmla="*/ 42 w 42"/>
                  <a:gd name="T9" fmla="*/ 27 h 245"/>
                  <a:gd name="T10" fmla="*/ 35 w 42"/>
                  <a:gd name="T11" fmla="*/ 229 h 245"/>
                  <a:gd name="T12" fmla="*/ 20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0" y="245"/>
                    </a:moveTo>
                    <a:cubicBezTo>
                      <a:pt x="11" y="245"/>
                      <a:pt x="4" y="238"/>
                      <a:pt x="4" y="22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20" y="11"/>
                    </a:cubicBezTo>
                    <a:cubicBezTo>
                      <a:pt x="28" y="11"/>
                      <a:pt x="42" y="18"/>
                      <a:pt x="42" y="27"/>
                    </a:cubicBezTo>
                    <a:cubicBezTo>
                      <a:pt x="35" y="229"/>
                      <a:pt x="35" y="229"/>
                      <a:pt x="35" y="229"/>
                    </a:cubicBezTo>
                    <a:cubicBezTo>
                      <a:pt x="35" y="238"/>
                      <a:pt x="28" y="245"/>
                      <a:pt x="20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39"/>
              <p:cNvSpPr>
                <a:spLocks/>
              </p:cNvSpPr>
              <p:nvPr/>
            </p:nvSpPr>
            <p:spPr bwMode="auto">
              <a:xfrm>
                <a:off x="4293" y="433"/>
                <a:ext cx="100" cy="258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1 h 213"/>
                  <a:gd name="T8" fmla="*/ 12 w 82"/>
                  <a:gd name="T9" fmla="*/ 24 h 213"/>
                  <a:gd name="T10" fmla="*/ 1 w 82"/>
                  <a:gd name="T11" fmla="*/ 12 h 213"/>
                  <a:gd name="T12" fmla="*/ 13 w 82"/>
                  <a:gd name="T13" fmla="*/ 1 h 213"/>
                  <a:gd name="T14" fmla="*/ 73 w 82"/>
                  <a:gd name="T15" fmla="*/ 46 h 213"/>
                  <a:gd name="T16" fmla="*/ 80 w 82"/>
                  <a:gd name="T17" fmla="*/ 202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8" y="91"/>
                      <a:pt x="50" y="51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64" y="4"/>
                      <a:pt x="73" y="46"/>
                    </a:cubicBezTo>
                    <a:cubicBezTo>
                      <a:pt x="82" y="89"/>
                      <a:pt x="80" y="197"/>
                      <a:pt x="80" y="202"/>
                    </a:cubicBezTo>
                    <a:cubicBezTo>
                      <a:pt x="80" y="208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40"/>
              <p:cNvSpPr>
                <a:spLocks/>
              </p:cNvSpPr>
              <p:nvPr/>
            </p:nvSpPr>
            <p:spPr bwMode="auto">
              <a:xfrm>
                <a:off x="4183" y="433"/>
                <a:ext cx="99" cy="258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2 h 213"/>
                  <a:gd name="T4" fmla="*/ 9 w 81"/>
                  <a:gd name="T5" fmla="*/ 46 h 213"/>
                  <a:gd name="T6" fmla="*/ 68 w 81"/>
                  <a:gd name="T7" fmla="*/ 1 h 213"/>
                  <a:gd name="T8" fmla="*/ 81 w 81"/>
                  <a:gd name="T9" fmla="*/ 12 h 213"/>
                  <a:gd name="T10" fmla="*/ 70 w 81"/>
                  <a:gd name="T11" fmla="*/ 24 h 213"/>
                  <a:gd name="T12" fmla="*/ 32 w 81"/>
                  <a:gd name="T13" fmla="*/ 51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2" y="208"/>
                      <a:pt x="1" y="202"/>
                    </a:cubicBezTo>
                    <a:cubicBezTo>
                      <a:pt x="1" y="197"/>
                      <a:pt x="0" y="89"/>
                      <a:pt x="9" y="46"/>
                    </a:cubicBezTo>
                    <a:cubicBezTo>
                      <a:pt x="17" y="4"/>
                      <a:pt x="66" y="1"/>
                      <a:pt x="68" y="1"/>
                    </a:cubicBezTo>
                    <a:cubicBezTo>
                      <a:pt x="75" y="0"/>
                      <a:pt x="80" y="5"/>
                      <a:pt x="81" y="12"/>
                    </a:cubicBezTo>
                    <a:cubicBezTo>
                      <a:pt x="81" y="18"/>
                      <a:pt x="76" y="24"/>
                      <a:pt x="70" y="24"/>
                    </a:cubicBezTo>
                    <a:cubicBezTo>
                      <a:pt x="68" y="24"/>
                      <a:pt x="37" y="26"/>
                      <a:pt x="32" y="51"/>
                    </a:cubicBezTo>
                    <a:cubicBezTo>
                      <a:pt x="24" y="91"/>
                      <a:pt x="25" y="200"/>
                      <a:pt x="25" y="201"/>
                    </a:cubicBezTo>
                    <a:cubicBezTo>
                      <a:pt x="25" y="208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41"/>
              <p:cNvSpPr>
                <a:spLocks/>
              </p:cNvSpPr>
              <p:nvPr/>
            </p:nvSpPr>
            <p:spPr bwMode="auto">
              <a:xfrm>
                <a:off x="4261" y="376"/>
                <a:ext cx="54" cy="91"/>
              </a:xfrm>
              <a:custGeom>
                <a:avLst/>
                <a:gdLst>
                  <a:gd name="T0" fmla="*/ 22 w 44"/>
                  <a:gd name="T1" fmla="*/ 75 h 75"/>
                  <a:gd name="T2" fmla="*/ 0 w 44"/>
                  <a:gd name="T3" fmla="*/ 53 h 75"/>
                  <a:gd name="T4" fmla="*/ 0 w 44"/>
                  <a:gd name="T5" fmla="*/ 22 h 75"/>
                  <a:gd name="T6" fmla="*/ 22 w 44"/>
                  <a:gd name="T7" fmla="*/ 0 h 75"/>
                  <a:gd name="T8" fmla="*/ 44 w 44"/>
                  <a:gd name="T9" fmla="*/ 22 h 75"/>
                  <a:gd name="T10" fmla="*/ 44 w 44"/>
                  <a:gd name="T11" fmla="*/ 53 h 75"/>
                  <a:gd name="T12" fmla="*/ 22 w 44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5">
                    <a:moveTo>
                      <a:pt x="22" y="75"/>
                    </a:moveTo>
                    <a:cubicBezTo>
                      <a:pt x="10" y="75"/>
                      <a:pt x="0" y="65"/>
                      <a:pt x="0" y="5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65"/>
                      <a:pt x="34" y="75"/>
                      <a:pt x="22" y="75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Oval 42"/>
              <p:cNvSpPr>
                <a:spLocks noChangeArrowheads="1"/>
              </p:cNvSpPr>
              <p:nvPr/>
            </p:nvSpPr>
            <p:spPr bwMode="auto">
              <a:xfrm>
                <a:off x="4359" y="308"/>
                <a:ext cx="41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Oval 43"/>
              <p:cNvSpPr>
                <a:spLocks noChangeArrowheads="1"/>
              </p:cNvSpPr>
              <p:nvPr/>
            </p:nvSpPr>
            <p:spPr bwMode="auto">
              <a:xfrm>
                <a:off x="4176" y="308"/>
                <a:ext cx="42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44"/>
              <p:cNvSpPr>
                <a:spLocks/>
              </p:cNvSpPr>
              <p:nvPr/>
            </p:nvSpPr>
            <p:spPr bwMode="auto">
              <a:xfrm>
                <a:off x="4197" y="211"/>
                <a:ext cx="183" cy="208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8 h 172"/>
                  <a:gd name="T4" fmla="*/ 0 w 150"/>
                  <a:gd name="T5" fmla="*/ 60 h 172"/>
                  <a:gd name="T6" fmla="*/ 75 w 150"/>
                  <a:gd name="T7" fmla="*/ 0 h 172"/>
                  <a:gd name="T8" fmla="*/ 150 w 150"/>
                  <a:gd name="T9" fmla="*/ 60 h 172"/>
                  <a:gd name="T10" fmla="*/ 150 w 150"/>
                  <a:gd name="T11" fmla="*/ 98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9"/>
                      <a:pt x="0" y="9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60"/>
                    </a:cubicBezTo>
                    <a:cubicBezTo>
                      <a:pt x="150" y="98"/>
                      <a:pt x="150" y="98"/>
                      <a:pt x="150" y="98"/>
                    </a:cubicBezTo>
                    <a:cubicBezTo>
                      <a:pt x="150" y="139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45"/>
              <p:cNvSpPr>
                <a:spLocks/>
              </p:cNvSpPr>
              <p:nvPr/>
            </p:nvSpPr>
            <p:spPr bwMode="auto">
              <a:xfrm>
                <a:off x="4300" y="868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39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46"/>
              <p:cNvSpPr>
                <a:spLocks/>
              </p:cNvSpPr>
              <p:nvPr/>
            </p:nvSpPr>
            <p:spPr bwMode="auto">
              <a:xfrm>
                <a:off x="4196" y="868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1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47"/>
              <p:cNvSpPr>
                <a:spLocks/>
              </p:cNvSpPr>
              <p:nvPr/>
            </p:nvSpPr>
            <p:spPr bwMode="auto">
              <a:xfrm>
                <a:off x="4183" y="433"/>
                <a:ext cx="209" cy="216"/>
              </a:xfrm>
              <a:custGeom>
                <a:avLst/>
                <a:gdLst>
                  <a:gd name="T0" fmla="*/ 164 w 171"/>
                  <a:gd name="T1" fmla="*/ 46 h 178"/>
                  <a:gd name="T2" fmla="*/ 108 w 171"/>
                  <a:gd name="T3" fmla="*/ 0 h 178"/>
                  <a:gd name="T4" fmla="*/ 108 w 171"/>
                  <a:gd name="T5" fmla="*/ 6 h 178"/>
                  <a:gd name="T6" fmla="*/ 86 w 171"/>
                  <a:gd name="T7" fmla="*/ 28 h 178"/>
                  <a:gd name="T8" fmla="*/ 64 w 171"/>
                  <a:gd name="T9" fmla="*/ 6 h 178"/>
                  <a:gd name="T10" fmla="*/ 64 w 171"/>
                  <a:gd name="T11" fmla="*/ 0 h 178"/>
                  <a:gd name="T12" fmla="*/ 8 w 171"/>
                  <a:gd name="T13" fmla="*/ 46 h 178"/>
                  <a:gd name="T14" fmla="*/ 0 w 171"/>
                  <a:gd name="T15" fmla="*/ 178 h 178"/>
                  <a:gd name="T16" fmla="*/ 26 w 171"/>
                  <a:gd name="T17" fmla="*/ 178 h 178"/>
                  <a:gd name="T18" fmla="*/ 33 w 171"/>
                  <a:gd name="T19" fmla="*/ 51 h 178"/>
                  <a:gd name="T20" fmla="*/ 39 w 171"/>
                  <a:gd name="T21" fmla="*/ 38 h 178"/>
                  <a:gd name="T22" fmla="*/ 39 w 171"/>
                  <a:gd name="T23" fmla="*/ 154 h 178"/>
                  <a:gd name="T24" fmla="*/ 132 w 171"/>
                  <a:gd name="T25" fmla="*/ 154 h 178"/>
                  <a:gd name="T26" fmla="*/ 132 w 171"/>
                  <a:gd name="T27" fmla="*/ 38 h 178"/>
                  <a:gd name="T28" fmla="*/ 139 w 171"/>
                  <a:gd name="T29" fmla="*/ 51 h 178"/>
                  <a:gd name="T30" fmla="*/ 146 w 171"/>
                  <a:gd name="T31" fmla="*/ 178 h 178"/>
                  <a:gd name="T32" fmla="*/ 171 w 171"/>
                  <a:gd name="T33" fmla="*/ 178 h 178"/>
                  <a:gd name="T34" fmla="*/ 164 w 171"/>
                  <a:gd name="T35" fmla="*/ 4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178">
                    <a:moveTo>
                      <a:pt x="164" y="46"/>
                    </a:moveTo>
                    <a:cubicBezTo>
                      <a:pt x="157" y="10"/>
                      <a:pt x="121" y="2"/>
                      <a:pt x="108" y="0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18"/>
                      <a:pt x="98" y="28"/>
                      <a:pt x="86" y="28"/>
                    </a:cubicBezTo>
                    <a:cubicBezTo>
                      <a:pt x="74" y="28"/>
                      <a:pt x="64" y="18"/>
                      <a:pt x="64" y="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1" y="2"/>
                      <a:pt x="15" y="10"/>
                      <a:pt x="8" y="46"/>
                    </a:cubicBezTo>
                    <a:cubicBezTo>
                      <a:pt x="1" y="77"/>
                      <a:pt x="0" y="142"/>
                      <a:pt x="0" y="178"/>
                    </a:cubicBezTo>
                    <a:cubicBezTo>
                      <a:pt x="26" y="178"/>
                      <a:pt x="26" y="178"/>
                      <a:pt x="26" y="178"/>
                    </a:cubicBezTo>
                    <a:cubicBezTo>
                      <a:pt x="26" y="143"/>
                      <a:pt x="27" y="80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6" y="42"/>
                      <a:pt x="138" y="46"/>
                      <a:pt x="139" y="51"/>
                    </a:cubicBezTo>
                    <a:cubicBezTo>
                      <a:pt x="145" y="80"/>
                      <a:pt x="145" y="143"/>
                      <a:pt x="146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48"/>
              <p:cNvSpPr>
                <a:spLocks/>
              </p:cNvSpPr>
              <p:nvPr/>
            </p:nvSpPr>
            <p:spPr bwMode="auto">
              <a:xfrm>
                <a:off x="4299" y="868"/>
                <a:ext cx="81" cy="39"/>
              </a:xfrm>
              <a:custGeom>
                <a:avLst/>
                <a:gdLst>
                  <a:gd name="T0" fmla="*/ 0 w 81"/>
                  <a:gd name="T1" fmla="*/ 0 h 39"/>
                  <a:gd name="T2" fmla="*/ 0 w 81"/>
                  <a:gd name="T3" fmla="*/ 39 h 39"/>
                  <a:gd name="T4" fmla="*/ 81 w 81"/>
                  <a:gd name="T5" fmla="*/ 39 h 39"/>
                  <a:gd name="T6" fmla="*/ 40 w 81"/>
                  <a:gd name="T7" fmla="*/ 0 h 39"/>
                  <a:gd name="T8" fmla="*/ 0 w 8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9">
                    <a:moveTo>
                      <a:pt x="0" y="0"/>
                    </a:moveTo>
                    <a:lnTo>
                      <a:pt x="0" y="39"/>
                    </a:lnTo>
                    <a:lnTo>
                      <a:pt x="81" y="39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49"/>
              <p:cNvSpPr>
                <a:spLocks/>
              </p:cNvSpPr>
              <p:nvPr/>
            </p:nvSpPr>
            <p:spPr bwMode="auto">
              <a:xfrm>
                <a:off x="4196" y="868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1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50"/>
              <p:cNvSpPr>
                <a:spLocks/>
              </p:cNvSpPr>
              <p:nvPr/>
            </p:nvSpPr>
            <p:spPr bwMode="auto">
              <a:xfrm>
                <a:off x="4231" y="618"/>
                <a:ext cx="113" cy="145"/>
              </a:xfrm>
              <a:custGeom>
                <a:avLst/>
                <a:gdLst>
                  <a:gd name="T0" fmla="*/ 41 w 93"/>
                  <a:gd name="T1" fmla="*/ 119 h 119"/>
                  <a:gd name="T2" fmla="*/ 43 w 93"/>
                  <a:gd name="T3" fmla="*/ 43 h 119"/>
                  <a:gd name="T4" fmla="*/ 46 w 93"/>
                  <a:gd name="T5" fmla="*/ 44 h 119"/>
                  <a:gd name="T6" fmla="*/ 48 w 93"/>
                  <a:gd name="T7" fmla="*/ 44 h 119"/>
                  <a:gd name="T8" fmla="*/ 50 w 93"/>
                  <a:gd name="T9" fmla="*/ 43 h 119"/>
                  <a:gd name="T10" fmla="*/ 53 w 93"/>
                  <a:gd name="T11" fmla="*/ 119 h 119"/>
                  <a:gd name="T12" fmla="*/ 91 w 93"/>
                  <a:gd name="T13" fmla="*/ 119 h 119"/>
                  <a:gd name="T14" fmla="*/ 93 w 93"/>
                  <a:gd name="T15" fmla="*/ 3 h 119"/>
                  <a:gd name="T16" fmla="*/ 93 w 93"/>
                  <a:gd name="T17" fmla="*/ 0 h 119"/>
                  <a:gd name="T18" fmla="*/ 0 w 93"/>
                  <a:gd name="T19" fmla="*/ 0 h 119"/>
                  <a:gd name="T20" fmla="*/ 2 w 93"/>
                  <a:gd name="T21" fmla="*/ 119 h 119"/>
                  <a:gd name="T22" fmla="*/ 41 w 93"/>
                  <a:gd name="T2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19">
                    <a:moveTo>
                      <a:pt x="41" y="1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4"/>
                      <a:pt x="45" y="44"/>
                      <a:pt x="46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4"/>
                      <a:pt x="49" y="44"/>
                      <a:pt x="50" y="43"/>
                    </a:cubicBezTo>
                    <a:cubicBezTo>
                      <a:pt x="53" y="119"/>
                      <a:pt x="53" y="119"/>
                      <a:pt x="53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19"/>
                      <a:pt x="2" y="119"/>
                      <a:pt x="2" y="119"/>
                    </a:cubicBezTo>
                    <a:lnTo>
                      <a:pt x="41" y="119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51"/>
              <p:cNvSpPr>
                <a:spLocks/>
              </p:cNvSpPr>
              <p:nvPr/>
            </p:nvSpPr>
            <p:spPr bwMode="auto">
              <a:xfrm>
                <a:off x="4196" y="247"/>
                <a:ext cx="14" cy="70"/>
              </a:xfrm>
              <a:custGeom>
                <a:avLst/>
                <a:gdLst>
                  <a:gd name="T0" fmla="*/ 0 w 12"/>
                  <a:gd name="T1" fmla="*/ 30 h 58"/>
                  <a:gd name="T2" fmla="*/ 6 w 12"/>
                  <a:gd name="T3" fmla="*/ 2 h 58"/>
                  <a:gd name="T4" fmla="*/ 7 w 12"/>
                  <a:gd name="T5" fmla="*/ 0 h 58"/>
                  <a:gd name="T6" fmla="*/ 8 w 12"/>
                  <a:gd name="T7" fmla="*/ 3 h 58"/>
                  <a:gd name="T8" fmla="*/ 10 w 12"/>
                  <a:gd name="T9" fmla="*/ 12 h 58"/>
                  <a:gd name="T10" fmla="*/ 7 w 12"/>
                  <a:gd name="T11" fmla="*/ 51 h 58"/>
                  <a:gd name="T12" fmla="*/ 1 w 12"/>
                  <a:gd name="T13" fmla="*/ 58 h 58"/>
                  <a:gd name="T14" fmla="*/ 0 w 12"/>
                  <a:gd name="T15" fmla="*/ 58 h 58"/>
                  <a:gd name="T16" fmla="*/ 0 w 12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30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6"/>
                      <a:pt x="9" y="9"/>
                      <a:pt x="10" y="12"/>
                    </a:cubicBezTo>
                    <a:cubicBezTo>
                      <a:pt x="11" y="22"/>
                      <a:pt x="12" y="42"/>
                      <a:pt x="7" y="51"/>
                    </a:cubicBezTo>
                    <a:cubicBezTo>
                      <a:pt x="6" y="55"/>
                      <a:pt x="4" y="57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52"/>
              <p:cNvSpPr>
                <a:spLocks/>
              </p:cNvSpPr>
              <p:nvPr/>
            </p:nvSpPr>
            <p:spPr bwMode="auto">
              <a:xfrm>
                <a:off x="4366" y="247"/>
                <a:ext cx="15" cy="70"/>
              </a:xfrm>
              <a:custGeom>
                <a:avLst/>
                <a:gdLst>
                  <a:gd name="T0" fmla="*/ 10 w 12"/>
                  <a:gd name="T1" fmla="*/ 58 h 58"/>
                  <a:gd name="T2" fmla="*/ 4 w 12"/>
                  <a:gd name="T3" fmla="*/ 51 h 58"/>
                  <a:gd name="T4" fmla="*/ 2 w 12"/>
                  <a:gd name="T5" fmla="*/ 12 h 58"/>
                  <a:gd name="T6" fmla="*/ 4 w 12"/>
                  <a:gd name="T7" fmla="*/ 3 h 58"/>
                  <a:gd name="T8" fmla="*/ 4 w 12"/>
                  <a:gd name="T9" fmla="*/ 0 h 58"/>
                  <a:gd name="T10" fmla="*/ 6 w 12"/>
                  <a:gd name="T11" fmla="*/ 2 h 58"/>
                  <a:gd name="T12" fmla="*/ 12 w 12"/>
                  <a:gd name="T13" fmla="*/ 30 h 58"/>
                  <a:gd name="T14" fmla="*/ 12 w 12"/>
                  <a:gd name="T15" fmla="*/ 58 h 58"/>
                  <a:gd name="T16" fmla="*/ 10 w 12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0" y="58"/>
                    </a:moveTo>
                    <a:cubicBezTo>
                      <a:pt x="8" y="57"/>
                      <a:pt x="6" y="55"/>
                      <a:pt x="4" y="51"/>
                    </a:cubicBezTo>
                    <a:cubicBezTo>
                      <a:pt x="0" y="42"/>
                      <a:pt x="1" y="22"/>
                      <a:pt x="2" y="12"/>
                    </a:cubicBezTo>
                    <a:cubicBezTo>
                      <a:pt x="2" y="9"/>
                      <a:pt x="3" y="6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0" y="10"/>
                      <a:pt x="12" y="19"/>
                      <a:pt x="12" y="30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0" y="58"/>
                    </a:ln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53"/>
              <p:cNvSpPr>
                <a:spLocks/>
              </p:cNvSpPr>
              <p:nvPr/>
            </p:nvSpPr>
            <p:spPr bwMode="auto">
              <a:xfrm>
                <a:off x="4188" y="206"/>
                <a:ext cx="189" cy="85"/>
              </a:xfrm>
              <a:custGeom>
                <a:avLst/>
                <a:gdLst>
                  <a:gd name="T0" fmla="*/ 0 w 155"/>
                  <a:gd name="T1" fmla="*/ 65 h 70"/>
                  <a:gd name="T2" fmla="*/ 82 w 155"/>
                  <a:gd name="T3" fmla="*/ 0 h 70"/>
                  <a:gd name="T4" fmla="*/ 155 w 155"/>
                  <a:gd name="T5" fmla="*/ 43 h 70"/>
                  <a:gd name="T6" fmla="*/ 127 w 155"/>
                  <a:gd name="T7" fmla="*/ 59 h 70"/>
                  <a:gd name="T8" fmla="*/ 131 w 155"/>
                  <a:gd name="T9" fmla="*/ 36 h 70"/>
                  <a:gd name="T10" fmla="*/ 86 w 155"/>
                  <a:gd name="T11" fmla="*/ 66 h 70"/>
                  <a:gd name="T12" fmla="*/ 91 w 155"/>
                  <a:gd name="T13" fmla="*/ 38 h 70"/>
                  <a:gd name="T14" fmla="*/ 34 w 155"/>
                  <a:gd name="T15" fmla="*/ 70 h 70"/>
                  <a:gd name="T16" fmla="*/ 49 w 155"/>
                  <a:gd name="T17" fmla="*/ 41 h 70"/>
                  <a:gd name="T18" fmla="*/ 0 w 155"/>
                  <a:gd name="T19" fmla="*/ 6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70">
                    <a:moveTo>
                      <a:pt x="0" y="65"/>
                    </a:moveTo>
                    <a:cubicBezTo>
                      <a:pt x="0" y="22"/>
                      <a:pt x="39" y="0"/>
                      <a:pt x="82" y="0"/>
                    </a:cubicBezTo>
                    <a:cubicBezTo>
                      <a:pt x="118" y="0"/>
                      <a:pt x="145" y="15"/>
                      <a:pt x="155" y="43"/>
                    </a:cubicBezTo>
                    <a:cubicBezTo>
                      <a:pt x="154" y="47"/>
                      <a:pt x="138" y="55"/>
                      <a:pt x="127" y="59"/>
                    </a:cubicBezTo>
                    <a:cubicBezTo>
                      <a:pt x="130" y="51"/>
                      <a:pt x="132" y="42"/>
                      <a:pt x="131" y="36"/>
                    </a:cubicBezTo>
                    <a:cubicBezTo>
                      <a:pt x="124" y="48"/>
                      <a:pt x="106" y="61"/>
                      <a:pt x="86" y="66"/>
                    </a:cubicBezTo>
                    <a:cubicBezTo>
                      <a:pt x="88" y="55"/>
                      <a:pt x="91" y="47"/>
                      <a:pt x="91" y="38"/>
                    </a:cubicBezTo>
                    <a:cubicBezTo>
                      <a:pt x="79" y="51"/>
                      <a:pt x="63" y="63"/>
                      <a:pt x="34" y="70"/>
                    </a:cubicBezTo>
                    <a:cubicBezTo>
                      <a:pt x="40" y="59"/>
                      <a:pt x="44" y="52"/>
                      <a:pt x="49" y="41"/>
                    </a:cubicBezTo>
                    <a:cubicBezTo>
                      <a:pt x="15" y="65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Rectangle 54"/>
              <p:cNvSpPr>
                <a:spLocks noChangeArrowheads="1"/>
              </p:cNvSpPr>
              <p:nvPr/>
            </p:nvSpPr>
            <p:spPr bwMode="auto">
              <a:xfrm>
                <a:off x="4254" y="368"/>
                <a:ext cx="67" cy="22"/>
              </a:xfrm>
              <a:prstGeom prst="rect">
                <a:avLst/>
              </a:pr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55"/>
              <p:cNvSpPr>
                <a:spLocks/>
              </p:cNvSpPr>
              <p:nvPr/>
            </p:nvSpPr>
            <p:spPr bwMode="auto">
              <a:xfrm>
                <a:off x="4229" y="311"/>
                <a:ext cx="21" cy="31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Oval 56"/>
              <p:cNvSpPr>
                <a:spLocks noChangeArrowheads="1"/>
              </p:cNvSpPr>
              <p:nvPr/>
            </p:nvSpPr>
            <p:spPr bwMode="auto">
              <a:xfrm>
                <a:off x="4232" y="317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57"/>
              <p:cNvSpPr>
                <a:spLocks/>
              </p:cNvSpPr>
              <p:nvPr/>
            </p:nvSpPr>
            <p:spPr bwMode="auto">
              <a:xfrm>
                <a:off x="4320" y="311"/>
                <a:ext cx="22" cy="31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Oval 58"/>
              <p:cNvSpPr>
                <a:spLocks noChangeArrowheads="1"/>
              </p:cNvSpPr>
              <p:nvPr/>
            </p:nvSpPr>
            <p:spPr bwMode="auto">
              <a:xfrm>
                <a:off x="4325" y="317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Rectangle 59"/>
              <p:cNvSpPr>
                <a:spLocks noChangeArrowheads="1"/>
              </p:cNvSpPr>
              <p:nvPr/>
            </p:nvSpPr>
            <p:spPr bwMode="auto">
              <a:xfrm>
                <a:off x="4225" y="293"/>
                <a:ext cx="29" cy="7"/>
              </a:xfrm>
              <a:prstGeom prst="rect">
                <a:avLst/>
              </a:pr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Rectangle 60"/>
              <p:cNvSpPr>
                <a:spLocks noChangeArrowheads="1"/>
              </p:cNvSpPr>
              <p:nvPr/>
            </p:nvSpPr>
            <p:spPr bwMode="auto">
              <a:xfrm>
                <a:off x="4317" y="293"/>
                <a:ext cx="29" cy="7"/>
              </a:xfrm>
              <a:prstGeom prst="rect">
                <a:avLst/>
              </a:pr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61"/>
              <p:cNvSpPr>
                <a:spLocks/>
              </p:cNvSpPr>
              <p:nvPr/>
            </p:nvSpPr>
            <p:spPr bwMode="auto">
              <a:xfrm>
                <a:off x="3678" y="195"/>
                <a:ext cx="247" cy="307"/>
              </a:xfrm>
              <a:custGeom>
                <a:avLst/>
                <a:gdLst>
                  <a:gd name="T0" fmla="*/ 175 w 203"/>
                  <a:gd name="T1" fmla="*/ 40 h 253"/>
                  <a:gd name="T2" fmla="*/ 102 w 203"/>
                  <a:gd name="T3" fmla="*/ 4 h 253"/>
                  <a:gd name="T4" fmla="*/ 28 w 203"/>
                  <a:gd name="T5" fmla="*/ 40 h 253"/>
                  <a:gd name="T6" fmla="*/ 15 w 203"/>
                  <a:gd name="T7" fmla="*/ 253 h 253"/>
                  <a:gd name="T8" fmla="*/ 188 w 203"/>
                  <a:gd name="T9" fmla="*/ 253 h 253"/>
                  <a:gd name="T10" fmla="*/ 175 w 203"/>
                  <a:gd name="T11" fmla="*/ 4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253">
                    <a:moveTo>
                      <a:pt x="175" y="40"/>
                    </a:moveTo>
                    <a:cubicBezTo>
                      <a:pt x="148" y="0"/>
                      <a:pt x="103" y="4"/>
                      <a:pt x="102" y="4"/>
                    </a:cubicBezTo>
                    <a:cubicBezTo>
                      <a:pt x="100" y="4"/>
                      <a:pt x="55" y="0"/>
                      <a:pt x="28" y="40"/>
                    </a:cubicBezTo>
                    <a:cubicBezTo>
                      <a:pt x="0" y="81"/>
                      <a:pt x="10" y="231"/>
                      <a:pt x="15" y="253"/>
                    </a:cubicBezTo>
                    <a:cubicBezTo>
                      <a:pt x="35" y="253"/>
                      <a:pt x="168" y="253"/>
                      <a:pt x="188" y="253"/>
                    </a:cubicBezTo>
                    <a:cubicBezTo>
                      <a:pt x="193" y="231"/>
                      <a:pt x="203" y="81"/>
                      <a:pt x="175" y="40"/>
                    </a:cubicBezTo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62"/>
              <p:cNvSpPr>
                <a:spLocks/>
              </p:cNvSpPr>
              <p:nvPr/>
            </p:nvSpPr>
            <p:spPr bwMode="auto">
              <a:xfrm>
                <a:off x="3746" y="448"/>
                <a:ext cx="111" cy="221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5 w 91"/>
                  <a:gd name="T5" fmla="*/ 0 h 182"/>
                  <a:gd name="T6" fmla="*/ 45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4 w 91"/>
                  <a:gd name="T17" fmla="*/ 182 h 182"/>
                  <a:gd name="T18" fmla="*/ 45 w 91"/>
                  <a:gd name="T19" fmla="*/ 182 h 182"/>
                  <a:gd name="T20" fmla="*/ 45 w 91"/>
                  <a:gd name="T21" fmla="*/ 182 h 182"/>
                  <a:gd name="T22" fmla="*/ 46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4" y="112"/>
                      <a:pt x="75" y="89"/>
                      <a:pt x="75" y="7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63"/>
              <p:cNvSpPr>
                <a:spLocks/>
              </p:cNvSpPr>
              <p:nvPr/>
            </p:nvSpPr>
            <p:spPr bwMode="auto">
              <a:xfrm>
                <a:off x="3706" y="431"/>
                <a:ext cx="90" cy="260"/>
              </a:xfrm>
              <a:custGeom>
                <a:avLst/>
                <a:gdLst>
                  <a:gd name="T0" fmla="*/ 14 w 74"/>
                  <a:gd name="T1" fmla="*/ 214 h 214"/>
                  <a:gd name="T2" fmla="*/ 2 w 74"/>
                  <a:gd name="T3" fmla="*/ 202 h 214"/>
                  <a:gd name="T4" fmla="*/ 9 w 74"/>
                  <a:gd name="T5" fmla="*/ 48 h 214"/>
                  <a:gd name="T6" fmla="*/ 61 w 74"/>
                  <a:gd name="T7" fmla="*/ 1 h 214"/>
                  <a:gd name="T8" fmla="*/ 74 w 74"/>
                  <a:gd name="T9" fmla="*/ 12 h 214"/>
                  <a:gd name="T10" fmla="*/ 63 w 74"/>
                  <a:gd name="T11" fmla="*/ 25 h 214"/>
                  <a:gd name="T12" fmla="*/ 32 w 74"/>
                  <a:gd name="T13" fmla="*/ 53 h 214"/>
                  <a:gd name="T14" fmla="*/ 26 w 74"/>
                  <a:gd name="T15" fmla="*/ 202 h 214"/>
                  <a:gd name="T16" fmla="*/ 14 w 74"/>
                  <a:gd name="T17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4">
                    <a:moveTo>
                      <a:pt x="14" y="214"/>
                    </a:moveTo>
                    <a:cubicBezTo>
                      <a:pt x="8" y="214"/>
                      <a:pt x="2" y="209"/>
                      <a:pt x="2" y="202"/>
                    </a:cubicBezTo>
                    <a:cubicBezTo>
                      <a:pt x="2" y="198"/>
                      <a:pt x="0" y="91"/>
                      <a:pt x="9" y="48"/>
                    </a:cubicBezTo>
                    <a:cubicBezTo>
                      <a:pt x="15" y="14"/>
                      <a:pt x="46" y="3"/>
                      <a:pt x="61" y="1"/>
                    </a:cubicBezTo>
                    <a:cubicBezTo>
                      <a:pt x="67" y="0"/>
                      <a:pt x="73" y="5"/>
                      <a:pt x="74" y="12"/>
                    </a:cubicBezTo>
                    <a:cubicBezTo>
                      <a:pt x="74" y="18"/>
                      <a:pt x="69" y="24"/>
                      <a:pt x="63" y="25"/>
                    </a:cubicBezTo>
                    <a:cubicBezTo>
                      <a:pt x="62" y="25"/>
                      <a:pt x="37" y="28"/>
                      <a:pt x="32" y="53"/>
                    </a:cubicBezTo>
                    <a:cubicBezTo>
                      <a:pt x="24" y="93"/>
                      <a:pt x="26" y="201"/>
                      <a:pt x="26" y="202"/>
                    </a:cubicBezTo>
                    <a:cubicBezTo>
                      <a:pt x="26" y="208"/>
                      <a:pt x="21" y="214"/>
                      <a:pt x="14" y="21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64"/>
              <p:cNvSpPr>
                <a:spLocks/>
              </p:cNvSpPr>
              <p:nvPr/>
            </p:nvSpPr>
            <p:spPr bwMode="auto">
              <a:xfrm>
                <a:off x="3808" y="431"/>
                <a:ext cx="92" cy="260"/>
              </a:xfrm>
              <a:custGeom>
                <a:avLst/>
                <a:gdLst>
                  <a:gd name="T0" fmla="*/ 60 w 75"/>
                  <a:gd name="T1" fmla="*/ 214 h 214"/>
                  <a:gd name="T2" fmla="*/ 60 w 75"/>
                  <a:gd name="T3" fmla="*/ 214 h 214"/>
                  <a:gd name="T4" fmla="*/ 49 w 75"/>
                  <a:gd name="T5" fmla="*/ 202 h 214"/>
                  <a:gd name="T6" fmla="*/ 43 w 75"/>
                  <a:gd name="T7" fmla="*/ 53 h 214"/>
                  <a:gd name="T8" fmla="*/ 11 w 75"/>
                  <a:gd name="T9" fmla="*/ 25 h 214"/>
                  <a:gd name="T10" fmla="*/ 1 w 75"/>
                  <a:gd name="T11" fmla="*/ 12 h 214"/>
                  <a:gd name="T12" fmla="*/ 14 w 75"/>
                  <a:gd name="T13" fmla="*/ 1 h 214"/>
                  <a:gd name="T14" fmla="*/ 66 w 75"/>
                  <a:gd name="T15" fmla="*/ 48 h 214"/>
                  <a:gd name="T16" fmla="*/ 72 w 75"/>
                  <a:gd name="T17" fmla="*/ 202 h 214"/>
                  <a:gd name="T18" fmla="*/ 60 w 75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14">
                    <a:moveTo>
                      <a:pt x="60" y="214"/>
                    </a:moveTo>
                    <a:cubicBezTo>
                      <a:pt x="60" y="214"/>
                      <a:pt x="60" y="214"/>
                      <a:pt x="60" y="214"/>
                    </a:cubicBezTo>
                    <a:cubicBezTo>
                      <a:pt x="54" y="214"/>
                      <a:pt x="48" y="208"/>
                      <a:pt x="49" y="202"/>
                    </a:cubicBezTo>
                    <a:cubicBezTo>
                      <a:pt x="49" y="201"/>
                      <a:pt x="51" y="93"/>
                      <a:pt x="43" y="53"/>
                    </a:cubicBezTo>
                    <a:cubicBezTo>
                      <a:pt x="38" y="28"/>
                      <a:pt x="12" y="25"/>
                      <a:pt x="11" y="25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29" y="3"/>
                      <a:pt x="59" y="14"/>
                      <a:pt x="66" y="48"/>
                    </a:cubicBezTo>
                    <a:cubicBezTo>
                      <a:pt x="75" y="91"/>
                      <a:pt x="72" y="198"/>
                      <a:pt x="72" y="202"/>
                    </a:cubicBezTo>
                    <a:cubicBezTo>
                      <a:pt x="72" y="209"/>
                      <a:pt x="67" y="214"/>
                      <a:pt x="60" y="21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65"/>
              <p:cNvSpPr>
                <a:spLocks/>
              </p:cNvSpPr>
              <p:nvPr/>
            </p:nvSpPr>
            <p:spPr bwMode="auto">
              <a:xfrm>
                <a:off x="3780" y="376"/>
                <a:ext cx="43" cy="89"/>
              </a:xfrm>
              <a:custGeom>
                <a:avLst/>
                <a:gdLst>
                  <a:gd name="T0" fmla="*/ 19 w 35"/>
                  <a:gd name="T1" fmla="*/ 74 h 74"/>
                  <a:gd name="T2" fmla="*/ 16 w 35"/>
                  <a:gd name="T3" fmla="*/ 74 h 74"/>
                  <a:gd name="T4" fmla="*/ 0 w 35"/>
                  <a:gd name="T5" fmla="*/ 57 h 74"/>
                  <a:gd name="T6" fmla="*/ 0 w 35"/>
                  <a:gd name="T7" fmla="*/ 17 h 74"/>
                  <a:gd name="T8" fmla="*/ 16 w 35"/>
                  <a:gd name="T9" fmla="*/ 0 h 74"/>
                  <a:gd name="T10" fmla="*/ 19 w 35"/>
                  <a:gd name="T11" fmla="*/ 0 h 74"/>
                  <a:gd name="T12" fmla="*/ 35 w 35"/>
                  <a:gd name="T13" fmla="*/ 17 h 74"/>
                  <a:gd name="T14" fmla="*/ 35 w 35"/>
                  <a:gd name="T15" fmla="*/ 57 h 74"/>
                  <a:gd name="T16" fmla="*/ 19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9" y="74"/>
                    </a:moveTo>
                    <a:cubicBezTo>
                      <a:pt x="16" y="74"/>
                      <a:pt x="16" y="74"/>
                      <a:pt x="16" y="74"/>
                    </a:cubicBezTo>
                    <a:cubicBezTo>
                      <a:pt x="7" y="74"/>
                      <a:pt x="0" y="66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5" y="7"/>
                      <a:pt x="35" y="1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66"/>
                      <a:pt x="28" y="74"/>
                      <a:pt x="19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Oval 66"/>
              <p:cNvSpPr>
                <a:spLocks noChangeArrowheads="1"/>
              </p:cNvSpPr>
              <p:nvPr/>
            </p:nvSpPr>
            <p:spPr bwMode="auto">
              <a:xfrm>
                <a:off x="3872" y="308"/>
                <a:ext cx="42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Oval 67"/>
              <p:cNvSpPr>
                <a:spLocks noChangeArrowheads="1"/>
              </p:cNvSpPr>
              <p:nvPr/>
            </p:nvSpPr>
            <p:spPr bwMode="auto">
              <a:xfrm>
                <a:off x="3689" y="308"/>
                <a:ext cx="42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68"/>
              <p:cNvSpPr>
                <a:spLocks/>
              </p:cNvSpPr>
              <p:nvPr/>
            </p:nvSpPr>
            <p:spPr bwMode="auto">
              <a:xfrm>
                <a:off x="3711" y="211"/>
                <a:ext cx="181" cy="208"/>
              </a:xfrm>
              <a:custGeom>
                <a:avLst/>
                <a:gdLst>
                  <a:gd name="T0" fmla="*/ 75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5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5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5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69"/>
              <p:cNvSpPr>
                <a:spLocks/>
              </p:cNvSpPr>
              <p:nvPr/>
            </p:nvSpPr>
            <p:spPr bwMode="auto">
              <a:xfrm>
                <a:off x="3808" y="616"/>
                <a:ext cx="47" cy="274"/>
              </a:xfrm>
              <a:custGeom>
                <a:avLst/>
                <a:gdLst>
                  <a:gd name="T0" fmla="*/ 8 w 38"/>
                  <a:gd name="T1" fmla="*/ 219 h 226"/>
                  <a:gd name="T2" fmla="*/ 0 w 38"/>
                  <a:gd name="T3" fmla="*/ 15 h 226"/>
                  <a:gd name="T4" fmla="*/ 21 w 38"/>
                  <a:gd name="T5" fmla="*/ 3 h 226"/>
                  <a:gd name="T6" fmla="*/ 38 w 38"/>
                  <a:gd name="T7" fmla="*/ 7 h 226"/>
                  <a:gd name="T8" fmla="*/ 34 w 38"/>
                  <a:gd name="T9" fmla="*/ 219 h 226"/>
                  <a:gd name="T10" fmla="*/ 8 w 38"/>
                  <a:gd name="T11" fmla="*/ 219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26">
                    <a:moveTo>
                      <a:pt x="8" y="219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8" y="0"/>
                      <a:pt x="38" y="7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4" y="226"/>
                      <a:pt x="8" y="226"/>
                      <a:pt x="8" y="219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70"/>
              <p:cNvSpPr>
                <a:spLocks/>
              </p:cNvSpPr>
              <p:nvPr/>
            </p:nvSpPr>
            <p:spPr bwMode="auto">
              <a:xfrm>
                <a:off x="3749" y="617"/>
                <a:ext cx="45" cy="273"/>
              </a:xfrm>
              <a:custGeom>
                <a:avLst/>
                <a:gdLst>
                  <a:gd name="T0" fmla="*/ 4 w 37"/>
                  <a:gd name="T1" fmla="*/ 218 h 225"/>
                  <a:gd name="T2" fmla="*/ 0 w 37"/>
                  <a:gd name="T3" fmla="*/ 7 h 225"/>
                  <a:gd name="T4" fmla="*/ 17 w 37"/>
                  <a:gd name="T5" fmla="*/ 2 h 225"/>
                  <a:gd name="T6" fmla="*/ 37 w 37"/>
                  <a:gd name="T7" fmla="*/ 14 h 225"/>
                  <a:gd name="T8" fmla="*/ 30 w 37"/>
                  <a:gd name="T9" fmla="*/ 218 h 225"/>
                  <a:gd name="T10" fmla="*/ 4 w 37"/>
                  <a:gd name="T11" fmla="*/ 2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5">
                    <a:moveTo>
                      <a:pt x="4" y="218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4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30" y="225"/>
                      <a:pt x="4" y="225"/>
                      <a:pt x="4" y="218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71"/>
              <p:cNvSpPr>
                <a:spLocks/>
              </p:cNvSpPr>
              <p:nvPr/>
            </p:nvSpPr>
            <p:spPr bwMode="auto">
              <a:xfrm>
                <a:off x="3710" y="868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5 w 76"/>
                  <a:gd name="T3" fmla="*/ 38 h 38"/>
                  <a:gd name="T4" fmla="*/ 64 w 76"/>
                  <a:gd name="T5" fmla="*/ 38 h 38"/>
                  <a:gd name="T6" fmla="*/ 63 w 76"/>
                  <a:gd name="T7" fmla="*/ 21 h 38"/>
                  <a:gd name="T8" fmla="*/ 43 w 76"/>
                  <a:gd name="T9" fmla="*/ 38 h 38"/>
                  <a:gd name="T10" fmla="*/ 0 w 76"/>
                  <a:gd name="T11" fmla="*/ 38 h 38"/>
                  <a:gd name="T12" fmla="*/ 43 w 76"/>
                  <a:gd name="T13" fmla="*/ 0 h 38"/>
                  <a:gd name="T14" fmla="*/ 76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5" y="38"/>
                    </a:lnTo>
                    <a:lnTo>
                      <a:pt x="64" y="38"/>
                    </a:lnTo>
                    <a:lnTo>
                      <a:pt x="63" y="21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4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72"/>
              <p:cNvSpPr>
                <a:spLocks/>
              </p:cNvSpPr>
              <p:nvPr/>
            </p:nvSpPr>
            <p:spPr bwMode="auto">
              <a:xfrm>
                <a:off x="3710" y="868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5 w 76"/>
                  <a:gd name="T3" fmla="*/ 38 h 38"/>
                  <a:gd name="T4" fmla="*/ 64 w 76"/>
                  <a:gd name="T5" fmla="*/ 38 h 38"/>
                  <a:gd name="T6" fmla="*/ 63 w 76"/>
                  <a:gd name="T7" fmla="*/ 21 h 38"/>
                  <a:gd name="T8" fmla="*/ 43 w 76"/>
                  <a:gd name="T9" fmla="*/ 38 h 38"/>
                  <a:gd name="T10" fmla="*/ 0 w 76"/>
                  <a:gd name="T11" fmla="*/ 38 h 38"/>
                  <a:gd name="T12" fmla="*/ 43 w 76"/>
                  <a:gd name="T13" fmla="*/ 0 h 38"/>
                  <a:gd name="T14" fmla="*/ 76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5" y="38"/>
                    </a:lnTo>
                    <a:lnTo>
                      <a:pt x="64" y="38"/>
                    </a:lnTo>
                    <a:lnTo>
                      <a:pt x="63" y="21"/>
                    </a:lnTo>
                    <a:lnTo>
                      <a:pt x="43" y="38"/>
                    </a:lnTo>
                    <a:lnTo>
                      <a:pt x="0" y="38"/>
                    </a:lnTo>
                    <a:lnTo>
                      <a:pt x="43" y="0"/>
                    </a:lnTo>
                    <a:lnTo>
                      <a:pt x="7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73"/>
              <p:cNvSpPr>
                <a:spLocks/>
              </p:cNvSpPr>
              <p:nvPr/>
            </p:nvSpPr>
            <p:spPr bwMode="auto">
              <a:xfrm>
                <a:off x="3710" y="868"/>
                <a:ext cx="76" cy="38"/>
              </a:xfrm>
              <a:custGeom>
                <a:avLst/>
                <a:gdLst>
                  <a:gd name="T0" fmla="*/ 36 w 63"/>
                  <a:gd name="T1" fmla="*/ 31 h 31"/>
                  <a:gd name="T2" fmla="*/ 52 w 63"/>
                  <a:gd name="T3" fmla="*/ 17 h 31"/>
                  <a:gd name="T4" fmla="*/ 53 w 63"/>
                  <a:gd name="T5" fmla="*/ 31 h 31"/>
                  <a:gd name="T6" fmla="*/ 62 w 63"/>
                  <a:gd name="T7" fmla="*/ 31 h 31"/>
                  <a:gd name="T8" fmla="*/ 63 w 63"/>
                  <a:gd name="T9" fmla="*/ 0 h 31"/>
                  <a:gd name="T10" fmla="*/ 50 w 63"/>
                  <a:gd name="T11" fmla="*/ 11 h 31"/>
                  <a:gd name="T12" fmla="*/ 46 w 63"/>
                  <a:gd name="T13" fmla="*/ 13 h 31"/>
                  <a:gd name="T14" fmla="*/ 17 w 63"/>
                  <a:gd name="T15" fmla="*/ 16 h 31"/>
                  <a:gd name="T16" fmla="*/ 0 w 63"/>
                  <a:gd name="T17" fmla="*/ 31 h 31"/>
                  <a:gd name="T18" fmla="*/ 36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36" y="31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4"/>
                      <a:pt x="55" y="7"/>
                      <a:pt x="50" y="11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37" y="19"/>
                      <a:pt x="26" y="20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6" y="31"/>
                      <a:pt x="36" y="31"/>
                      <a:pt x="36" y="31"/>
                    </a:cubicBezTo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74"/>
              <p:cNvSpPr>
                <a:spLocks/>
              </p:cNvSpPr>
              <p:nvPr/>
            </p:nvSpPr>
            <p:spPr bwMode="auto">
              <a:xfrm>
                <a:off x="3817" y="868"/>
                <a:ext cx="77" cy="38"/>
              </a:xfrm>
              <a:custGeom>
                <a:avLst/>
                <a:gdLst>
                  <a:gd name="T0" fmla="*/ 0 w 77"/>
                  <a:gd name="T1" fmla="*/ 0 h 38"/>
                  <a:gd name="T2" fmla="*/ 1 w 77"/>
                  <a:gd name="T3" fmla="*/ 38 h 38"/>
                  <a:gd name="T4" fmla="*/ 12 w 77"/>
                  <a:gd name="T5" fmla="*/ 38 h 38"/>
                  <a:gd name="T6" fmla="*/ 13 w 77"/>
                  <a:gd name="T7" fmla="*/ 21 h 38"/>
                  <a:gd name="T8" fmla="*/ 33 w 77"/>
                  <a:gd name="T9" fmla="*/ 38 h 38"/>
                  <a:gd name="T10" fmla="*/ 77 w 77"/>
                  <a:gd name="T11" fmla="*/ 38 h 38"/>
                  <a:gd name="T12" fmla="*/ 33 w 77"/>
                  <a:gd name="T13" fmla="*/ 0 h 38"/>
                  <a:gd name="T14" fmla="*/ 0 w 77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38">
                    <a:moveTo>
                      <a:pt x="0" y="0"/>
                    </a:moveTo>
                    <a:lnTo>
                      <a:pt x="1" y="38"/>
                    </a:lnTo>
                    <a:lnTo>
                      <a:pt x="12" y="38"/>
                    </a:lnTo>
                    <a:lnTo>
                      <a:pt x="13" y="21"/>
                    </a:lnTo>
                    <a:lnTo>
                      <a:pt x="33" y="38"/>
                    </a:lnTo>
                    <a:lnTo>
                      <a:pt x="77" y="38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75"/>
              <p:cNvSpPr>
                <a:spLocks/>
              </p:cNvSpPr>
              <p:nvPr/>
            </p:nvSpPr>
            <p:spPr bwMode="auto">
              <a:xfrm>
                <a:off x="3817" y="868"/>
                <a:ext cx="77" cy="38"/>
              </a:xfrm>
              <a:custGeom>
                <a:avLst/>
                <a:gdLst>
                  <a:gd name="T0" fmla="*/ 27 w 63"/>
                  <a:gd name="T1" fmla="*/ 31 h 31"/>
                  <a:gd name="T2" fmla="*/ 11 w 63"/>
                  <a:gd name="T3" fmla="*/ 17 h 31"/>
                  <a:gd name="T4" fmla="*/ 10 w 63"/>
                  <a:gd name="T5" fmla="*/ 31 h 31"/>
                  <a:gd name="T6" fmla="*/ 1 w 63"/>
                  <a:gd name="T7" fmla="*/ 31 h 31"/>
                  <a:gd name="T8" fmla="*/ 0 w 63"/>
                  <a:gd name="T9" fmla="*/ 0 h 31"/>
                  <a:gd name="T10" fmla="*/ 13 w 63"/>
                  <a:gd name="T11" fmla="*/ 11 h 31"/>
                  <a:gd name="T12" fmla="*/ 17 w 63"/>
                  <a:gd name="T13" fmla="*/ 13 h 31"/>
                  <a:gd name="T14" fmla="*/ 46 w 63"/>
                  <a:gd name="T15" fmla="*/ 16 h 31"/>
                  <a:gd name="T16" fmla="*/ 63 w 63"/>
                  <a:gd name="T17" fmla="*/ 31 h 31"/>
                  <a:gd name="T18" fmla="*/ 27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27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8" y="7"/>
                      <a:pt x="13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6" y="19"/>
                      <a:pt x="37" y="20"/>
                      <a:pt x="46" y="16"/>
                    </a:cubicBezTo>
                    <a:cubicBezTo>
                      <a:pt x="63" y="31"/>
                      <a:pt x="63" y="31"/>
                      <a:pt x="63" y="31"/>
                    </a:cubicBezTo>
                    <a:lnTo>
                      <a:pt x="27" y="31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76"/>
              <p:cNvSpPr>
                <a:spLocks/>
              </p:cNvSpPr>
              <p:nvPr/>
            </p:nvSpPr>
            <p:spPr bwMode="auto">
              <a:xfrm>
                <a:off x="3747" y="606"/>
                <a:ext cx="109" cy="138"/>
              </a:xfrm>
              <a:custGeom>
                <a:avLst/>
                <a:gdLst>
                  <a:gd name="T0" fmla="*/ 2 w 89"/>
                  <a:gd name="T1" fmla="*/ 114 h 114"/>
                  <a:gd name="T2" fmla="*/ 0 w 89"/>
                  <a:gd name="T3" fmla="*/ 17 h 114"/>
                  <a:gd name="T4" fmla="*/ 1 w 89"/>
                  <a:gd name="T5" fmla="*/ 1 h 114"/>
                  <a:gd name="T6" fmla="*/ 1 w 89"/>
                  <a:gd name="T7" fmla="*/ 0 h 114"/>
                  <a:gd name="T8" fmla="*/ 88 w 89"/>
                  <a:gd name="T9" fmla="*/ 0 h 114"/>
                  <a:gd name="T10" fmla="*/ 88 w 89"/>
                  <a:gd name="T11" fmla="*/ 1 h 114"/>
                  <a:gd name="T12" fmla="*/ 88 w 89"/>
                  <a:gd name="T13" fmla="*/ 17 h 114"/>
                  <a:gd name="T14" fmla="*/ 87 w 89"/>
                  <a:gd name="T15" fmla="*/ 114 h 114"/>
                  <a:gd name="T16" fmla="*/ 2 w 89"/>
                  <a:gd name="T1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14">
                    <a:moveTo>
                      <a:pt x="2" y="114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6"/>
                      <a:pt x="89" y="12"/>
                      <a:pt x="88" y="17"/>
                    </a:cubicBezTo>
                    <a:cubicBezTo>
                      <a:pt x="87" y="114"/>
                      <a:pt x="87" y="114"/>
                      <a:pt x="87" y="114"/>
                    </a:cubicBezTo>
                    <a:lnTo>
                      <a:pt x="2" y="114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77"/>
              <p:cNvSpPr>
                <a:spLocks/>
              </p:cNvSpPr>
              <p:nvPr/>
            </p:nvSpPr>
            <p:spPr bwMode="auto">
              <a:xfrm>
                <a:off x="3707" y="233"/>
                <a:ext cx="27" cy="91"/>
              </a:xfrm>
              <a:custGeom>
                <a:avLst/>
                <a:gdLst>
                  <a:gd name="T0" fmla="*/ 2 w 22"/>
                  <a:gd name="T1" fmla="*/ 75 h 75"/>
                  <a:gd name="T2" fmla="*/ 16 w 22"/>
                  <a:gd name="T3" fmla="*/ 42 h 75"/>
                  <a:gd name="T4" fmla="*/ 16 w 22"/>
                  <a:gd name="T5" fmla="*/ 0 h 75"/>
                  <a:gd name="T6" fmla="*/ 4 w 22"/>
                  <a:gd name="T7" fmla="*/ 17 h 75"/>
                  <a:gd name="T8" fmla="*/ 0 w 22"/>
                  <a:gd name="T9" fmla="*/ 48 h 75"/>
                  <a:gd name="T10" fmla="*/ 2 w 22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75">
                    <a:moveTo>
                      <a:pt x="2" y="75"/>
                    </a:moveTo>
                    <a:cubicBezTo>
                      <a:pt x="2" y="75"/>
                      <a:pt x="10" y="63"/>
                      <a:pt x="16" y="42"/>
                    </a:cubicBezTo>
                    <a:cubicBezTo>
                      <a:pt x="22" y="22"/>
                      <a:pt x="16" y="0"/>
                      <a:pt x="16" y="0"/>
                    </a:cubicBezTo>
                    <a:cubicBezTo>
                      <a:pt x="16" y="0"/>
                      <a:pt x="8" y="5"/>
                      <a:pt x="4" y="17"/>
                    </a:cubicBezTo>
                    <a:cubicBezTo>
                      <a:pt x="0" y="29"/>
                      <a:pt x="0" y="39"/>
                      <a:pt x="0" y="48"/>
                    </a:cubicBezTo>
                    <a:cubicBezTo>
                      <a:pt x="0" y="58"/>
                      <a:pt x="2" y="75"/>
                      <a:pt x="2" y="75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78"/>
              <p:cNvSpPr>
                <a:spLocks/>
              </p:cNvSpPr>
              <p:nvPr/>
            </p:nvSpPr>
            <p:spPr bwMode="auto">
              <a:xfrm>
                <a:off x="3869" y="233"/>
                <a:ext cx="27" cy="91"/>
              </a:xfrm>
              <a:custGeom>
                <a:avLst/>
                <a:gdLst>
                  <a:gd name="T0" fmla="*/ 19 w 22"/>
                  <a:gd name="T1" fmla="*/ 75 h 75"/>
                  <a:gd name="T2" fmla="*/ 6 w 22"/>
                  <a:gd name="T3" fmla="*/ 42 h 75"/>
                  <a:gd name="T4" fmla="*/ 6 w 22"/>
                  <a:gd name="T5" fmla="*/ 0 h 75"/>
                  <a:gd name="T6" fmla="*/ 18 w 22"/>
                  <a:gd name="T7" fmla="*/ 17 h 75"/>
                  <a:gd name="T8" fmla="*/ 22 w 22"/>
                  <a:gd name="T9" fmla="*/ 48 h 75"/>
                  <a:gd name="T10" fmla="*/ 19 w 22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75">
                    <a:moveTo>
                      <a:pt x="19" y="75"/>
                    </a:moveTo>
                    <a:cubicBezTo>
                      <a:pt x="19" y="75"/>
                      <a:pt x="12" y="63"/>
                      <a:pt x="6" y="42"/>
                    </a:cubicBezTo>
                    <a:cubicBezTo>
                      <a:pt x="0" y="22"/>
                      <a:pt x="6" y="0"/>
                      <a:pt x="6" y="0"/>
                    </a:cubicBezTo>
                    <a:cubicBezTo>
                      <a:pt x="6" y="0"/>
                      <a:pt x="14" y="5"/>
                      <a:pt x="18" y="17"/>
                    </a:cubicBezTo>
                    <a:cubicBezTo>
                      <a:pt x="22" y="29"/>
                      <a:pt x="22" y="39"/>
                      <a:pt x="22" y="48"/>
                    </a:cubicBezTo>
                    <a:cubicBezTo>
                      <a:pt x="22" y="58"/>
                      <a:pt x="19" y="75"/>
                      <a:pt x="19" y="75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79"/>
              <p:cNvSpPr>
                <a:spLocks/>
              </p:cNvSpPr>
              <p:nvPr/>
            </p:nvSpPr>
            <p:spPr bwMode="auto">
              <a:xfrm>
                <a:off x="3722" y="203"/>
                <a:ext cx="159" cy="87"/>
              </a:xfrm>
              <a:custGeom>
                <a:avLst/>
                <a:gdLst>
                  <a:gd name="T0" fmla="*/ 103 w 131"/>
                  <a:gd name="T1" fmla="*/ 8 h 71"/>
                  <a:gd name="T2" fmla="*/ 65 w 131"/>
                  <a:gd name="T3" fmla="*/ 0 h 71"/>
                  <a:gd name="T4" fmla="*/ 27 w 131"/>
                  <a:gd name="T5" fmla="*/ 7 h 71"/>
                  <a:gd name="T6" fmla="*/ 0 w 131"/>
                  <a:gd name="T7" fmla="*/ 26 h 71"/>
                  <a:gd name="T8" fmla="*/ 10 w 131"/>
                  <a:gd name="T9" fmla="*/ 45 h 71"/>
                  <a:gd name="T10" fmla="*/ 12 w 131"/>
                  <a:gd name="T11" fmla="*/ 71 h 71"/>
                  <a:gd name="T12" fmla="*/ 119 w 131"/>
                  <a:gd name="T13" fmla="*/ 71 h 71"/>
                  <a:gd name="T14" fmla="*/ 121 w 131"/>
                  <a:gd name="T15" fmla="*/ 45 h 71"/>
                  <a:gd name="T16" fmla="*/ 131 w 131"/>
                  <a:gd name="T17" fmla="*/ 26 h 71"/>
                  <a:gd name="T18" fmla="*/ 103 w 131"/>
                  <a:gd name="T19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71">
                    <a:moveTo>
                      <a:pt x="103" y="8"/>
                    </a:moveTo>
                    <a:cubicBezTo>
                      <a:pt x="90" y="1"/>
                      <a:pt x="74" y="0"/>
                      <a:pt x="65" y="0"/>
                    </a:cubicBezTo>
                    <a:cubicBezTo>
                      <a:pt x="56" y="0"/>
                      <a:pt x="41" y="1"/>
                      <a:pt x="27" y="7"/>
                    </a:cubicBezTo>
                    <a:cubicBezTo>
                      <a:pt x="7" y="17"/>
                      <a:pt x="0" y="26"/>
                      <a:pt x="0" y="26"/>
                    </a:cubicBezTo>
                    <a:cubicBezTo>
                      <a:pt x="0" y="26"/>
                      <a:pt x="7" y="25"/>
                      <a:pt x="10" y="45"/>
                    </a:cubicBezTo>
                    <a:cubicBezTo>
                      <a:pt x="12" y="57"/>
                      <a:pt x="12" y="66"/>
                      <a:pt x="12" y="71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66"/>
                      <a:pt x="119" y="57"/>
                      <a:pt x="121" y="45"/>
                    </a:cubicBezTo>
                    <a:cubicBezTo>
                      <a:pt x="124" y="25"/>
                      <a:pt x="131" y="26"/>
                      <a:pt x="131" y="26"/>
                    </a:cubicBezTo>
                    <a:cubicBezTo>
                      <a:pt x="131" y="26"/>
                      <a:pt x="121" y="17"/>
                      <a:pt x="103" y="8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80"/>
              <p:cNvSpPr>
                <a:spLocks/>
              </p:cNvSpPr>
              <p:nvPr/>
            </p:nvSpPr>
            <p:spPr bwMode="auto">
              <a:xfrm>
                <a:off x="3706" y="435"/>
                <a:ext cx="191" cy="209"/>
              </a:xfrm>
              <a:custGeom>
                <a:avLst/>
                <a:gdLst>
                  <a:gd name="T0" fmla="*/ 150 w 157"/>
                  <a:gd name="T1" fmla="*/ 44 h 172"/>
                  <a:gd name="T2" fmla="*/ 110 w 157"/>
                  <a:gd name="T3" fmla="*/ 0 h 172"/>
                  <a:gd name="T4" fmla="*/ 78 w 157"/>
                  <a:gd name="T5" fmla="*/ 41 h 172"/>
                  <a:gd name="T6" fmla="*/ 45 w 157"/>
                  <a:gd name="T7" fmla="*/ 0 h 172"/>
                  <a:gd name="T8" fmla="*/ 7 w 157"/>
                  <a:gd name="T9" fmla="*/ 44 h 172"/>
                  <a:gd name="T10" fmla="*/ 0 w 157"/>
                  <a:gd name="T11" fmla="*/ 172 h 172"/>
                  <a:gd name="T12" fmla="*/ 26 w 157"/>
                  <a:gd name="T13" fmla="*/ 172 h 172"/>
                  <a:gd name="T14" fmla="*/ 32 w 157"/>
                  <a:gd name="T15" fmla="*/ 49 h 172"/>
                  <a:gd name="T16" fmla="*/ 39 w 157"/>
                  <a:gd name="T17" fmla="*/ 35 h 172"/>
                  <a:gd name="T18" fmla="*/ 47 w 157"/>
                  <a:gd name="T19" fmla="*/ 84 h 172"/>
                  <a:gd name="T20" fmla="*/ 40 w 157"/>
                  <a:gd name="T21" fmla="*/ 120 h 172"/>
                  <a:gd name="T22" fmla="*/ 35 w 157"/>
                  <a:gd name="T23" fmla="*/ 138 h 172"/>
                  <a:gd name="T24" fmla="*/ 34 w 157"/>
                  <a:gd name="T25" fmla="*/ 147 h 172"/>
                  <a:gd name="T26" fmla="*/ 122 w 157"/>
                  <a:gd name="T27" fmla="*/ 147 h 172"/>
                  <a:gd name="T28" fmla="*/ 121 w 157"/>
                  <a:gd name="T29" fmla="*/ 138 h 172"/>
                  <a:gd name="T30" fmla="*/ 116 w 157"/>
                  <a:gd name="T31" fmla="*/ 120 h 172"/>
                  <a:gd name="T32" fmla="*/ 109 w 157"/>
                  <a:gd name="T33" fmla="*/ 84 h 172"/>
                  <a:gd name="T34" fmla="*/ 117 w 157"/>
                  <a:gd name="T35" fmla="*/ 34 h 172"/>
                  <a:gd name="T36" fmla="*/ 125 w 157"/>
                  <a:gd name="T37" fmla="*/ 49 h 172"/>
                  <a:gd name="T38" fmla="*/ 131 w 157"/>
                  <a:gd name="T39" fmla="*/ 172 h 172"/>
                  <a:gd name="T40" fmla="*/ 157 w 157"/>
                  <a:gd name="T41" fmla="*/ 172 h 172"/>
                  <a:gd name="T42" fmla="*/ 150 w 157"/>
                  <a:gd name="T43" fmla="*/ 4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7" h="172">
                    <a:moveTo>
                      <a:pt x="150" y="44"/>
                    </a:moveTo>
                    <a:cubicBezTo>
                      <a:pt x="145" y="18"/>
                      <a:pt x="126" y="5"/>
                      <a:pt x="110" y="0"/>
                    </a:cubicBezTo>
                    <a:cubicBezTo>
                      <a:pt x="110" y="23"/>
                      <a:pt x="96" y="41"/>
                      <a:pt x="78" y="41"/>
                    </a:cubicBezTo>
                    <a:cubicBezTo>
                      <a:pt x="60" y="41"/>
                      <a:pt x="46" y="23"/>
                      <a:pt x="45" y="0"/>
                    </a:cubicBezTo>
                    <a:cubicBezTo>
                      <a:pt x="30" y="6"/>
                      <a:pt x="12" y="19"/>
                      <a:pt x="7" y="44"/>
                    </a:cubicBezTo>
                    <a:cubicBezTo>
                      <a:pt x="1" y="75"/>
                      <a:pt x="0" y="136"/>
                      <a:pt x="0" y="172"/>
                    </a:cubicBezTo>
                    <a:cubicBezTo>
                      <a:pt x="26" y="172"/>
                      <a:pt x="26" y="172"/>
                      <a:pt x="26" y="172"/>
                    </a:cubicBezTo>
                    <a:cubicBezTo>
                      <a:pt x="26" y="137"/>
                      <a:pt x="27" y="77"/>
                      <a:pt x="32" y="49"/>
                    </a:cubicBezTo>
                    <a:cubicBezTo>
                      <a:pt x="33" y="44"/>
                      <a:pt x="36" y="39"/>
                      <a:pt x="39" y="35"/>
                    </a:cubicBezTo>
                    <a:cubicBezTo>
                      <a:pt x="43" y="50"/>
                      <a:pt x="47" y="70"/>
                      <a:pt x="47" y="84"/>
                    </a:cubicBezTo>
                    <a:cubicBezTo>
                      <a:pt x="47" y="95"/>
                      <a:pt x="43" y="108"/>
                      <a:pt x="40" y="120"/>
                    </a:cubicBezTo>
                    <a:cubicBezTo>
                      <a:pt x="38" y="127"/>
                      <a:pt x="36" y="133"/>
                      <a:pt x="35" y="138"/>
                    </a:cubicBezTo>
                    <a:cubicBezTo>
                      <a:pt x="35" y="138"/>
                      <a:pt x="34" y="145"/>
                      <a:pt x="34" y="147"/>
                    </a:cubicBezTo>
                    <a:cubicBezTo>
                      <a:pt x="122" y="147"/>
                      <a:pt x="122" y="147"/>
                      <a:pt x="122" y="147"/>
                    </a:cubicBezTo>
                    <a:cubicBezTo>
                      <a:pt x="122" y="143"/>
                      <a:pt x="121" y="138"/>
                      <a:pt x="121" y="138"/>
                    </a:cubicBezTo>
                    <a:cubicBezTo>
                      <a:pt x="120" y="133"/>
                      <a:pt x="118" y="127"/>
                      <a:pt x="116" y="120"/>
                    </a:cubicBezTo>
                    <a:cubicBezTo>
                      <a:pt x="113" y="108"/>
                      <a:pt x="109" y="95"/>
                      <a:pt x="109" y="84"/>
                    </a:cubicBezTo>
                    <a:cubicBezTo>
                      <a:pt x="109" y="69"/>
                      <a:pt x="113" y="49"/>
                      <a:pt x="117" y="34"/>
                    </a:cubicBezTo>
                    <a:cubicBezTo>
                      <a:pt x="121" y="38"/>
                      <a:pt x="124" y="43"/>
                      <a:pt x="125" y="49"/>
                    </a:cubicBezTo>
                    <a:cubicBezTo>
                      <a:pt x="131" y="77"/>
                      <a:pt x="132" y="137"/>
                      <a:pt x="131" y="172"/>
                    </a:cubicBezTo>
                    <a:cubicBezTo>
                      <a:pt x="157" y="172"/>
                      <a:pt x="157" y="172"/>
                      <a:pt x="157" y="172"/>
                    </a:cubicBezTo>
                    <a:cubicBezTo>
                      <a:pt x="157" y="136"/>
                      <a:pt x="157" y="75"/>
                      <a:pt x="150" y="44"/>
                    </a:cubicBezTo>
                    <a:close/>
                  </a:path>
                </a:pathLst>
              </a:custGeom>
              <a:solidFill>
                <a:srgbClr val="B8EA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81"/>
              <p:cNvSpPr>
                <a:spLocks/>
              </p:cNvSpPr>
              <p:nvPr/>
            </p:nvSpPr>
            <p:spPr bwMode="auto">
              <a:xfrm>
                <a:off x="3759" y="364"/>
                <a:ext cx="82" cy="26"/>
              </a:xfrm>
              <a:custGeom>
                <a:avLst/>
                <a:gdLst>
                  <a:gd name="T0" fmla="*/ 4 w 67"/>
                  <a:gd name="T1" fmla="*/ 0 h 22"/>
                  <a:gd name="T2" fmla="*/ 2 w 67"/>
                  <a:gd name="T3" fmla="*/ 0 h 22"/>
                  <a:gd name="T4" fmla="*/ 1 w 67"/>
                  <a:gd name="T5" fmla="*/ 4 h 22"/>
                  <a:gd name="T6" fmla="*/ 1 w 67"/>
                  <a:gd name="T7" fmla="*/ 4 h 22"/>
                  <a:gd name="T8" fmla="*/ 34 w 67"/>
                  <a:gd name="T9" fmla="*/ 22 h 22"/>
                  <a:gd name="T10" fmla="*/ 66 w 67"/>
                  <a:gd name="T11" fmla="*/ 4 h 22"/>
                  <a:gd name="T12" fmla="*/ 65 w 67"/>
                  <a:gd name="T13" fmla="*/ 0 h 22"/>
                  <a:gd name="T14" fmla="*/ 64 w 67"/>
                  <a:gd name="T15" fmla="*/ 0 h 22"/>
                  <a:gd name="T16" fmla="*/ 61 w 67"/>
                  <a:gd name="T17" fmla="*/ 1 h 22"/>
                  <a:gd name="T18" fmla="*/ 34 w 67"/>
                  <a:gd name="T19" fmla="*/ 17 h 22"/>
                  <a:gd name="T20" fmla="*/ 34 w 67"/>
                  <a:gd name="T21" fmla="*/ 17 h 22"/>
                  <a:gd name="T22" fmla="*/ 34 w 67"/>
                  <a:gd name="T23" fmla="*/ 17 h 22"/>
                  <a:gd name="T24" fmla="*/ 6 w 67"/>
                  <a:gd name="T25" fmla="*/ 1 h 22"/>
                  <a:gd name="T26" fmla="*/ 4 w 67"/>
                  <a:gd name="T2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22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6" y="15"/>
                      <a:pt x="19" y="22"/>
                      <a:pt x="34" y="22"/>
                    </a:cubicBezTo>
                    <a:cubicBezTo>
                      <a:pt x="48" y="22"/>
                      <a:pt x="61" y="15"/>
                      <a:pt x="66" y="4"/>
                    </a:cubicBezTo>
                    <a:cubicBezTo>
                      <a:pt x="67" y="2"/>
                      <a:pt x="66" y="0"/>
                      <a:pt x="6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3" y="0"/>
                      <a:pt x="62" y="0"/>
                      <a:pt x="61" y="1"/>
                    </a:cubicBezTo>
                    <a:cubicBezTo>
                      <a:pt x="57" y="10"/>
                      <a:pt x="46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21" y="17"/>
                      <a:pt x="10" y="10"/>
                      <a:pt x="6" y="1"/>
                    </a:cubicBezTo>
                    <a:cubicBezTo>
                      <a:pt x="6" y="0"/>
                      <a:pt x="5" y="0"/>
                      <a:pt x="4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82"/>
              <p:cNvSpPr>
                <a:spLocks/>
              </p:cNvSpPr>
              <p:nvPr/>
            </p:nvSpPr>
            <p:spPr bwMode="auto">
              <a:xfrm>
                <a:off x="3744" y="311"/>
                <a:ext cx="22" cy="31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Oval 83"/>
              <p:cNvSpPr>
                <a:spLocks noChangeArrowheads="1"/>
              </p:cNvSpPr>
              <p:nvPr/>
            </p:nvSpPr>
            <p:spPr bwMode="auto">
              <a:xfrm>
                <a:off x="3749" y="317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84"/>
              <p:cNvSpPr>
                <a:spLocks/>
              </p:cNvSpPr>
              <p:nvPr/>
            </p:nvSpPr>
            <p:spPr bwMode="auto">
              <a:xfrm>
                <a:off x="3836" y="311"/>
                <a:ext cx="22" cy="31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Oval 85"/>
              <p:cNvSpPr>
                <a:spLocks noChangeArrowheads="1"/>
              </p:cNvSpPr>
              <p:nvPr/>
            </p:nvSpPr>
            <p:spPr bwMode="auto">
              <a:xfrm>
                <a:off x="3840" y="317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Rectangle 86"/>
              <p:cNvSpPr>
                <a:spLocks noChangeArrowheads="1"/>
              </p:cNvSpPr>
              <p:nvPr/>
            </p:nvSpPr>
            <p:spPr bwMode="auto">
              <a:xfrm>
                <a:off x="3741" y="297"/>
                <a:ext cx="28" cy="5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Rectangle 87"/>
              <p:cNvSpPr>
                <a:spLocks noChangeArrowheads="1"/>
              </p:cNvSpPr>
              <p:nvPr/>
            </p:nvSpPr>
            <p:spPr bwMode="auto">
              <a:xfrm>
                <a:off x="3833" y="297"/>
                <a:ext cx="29" cy="5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88"/>
              <p:cNvSpPr>
                <a:spLocks/>
              </p:cNvSpPr>
              <p:nvPr/>
            </p:nvSpPr>
            <p:spPr bwMode="auto">
              <a:xfrm>
                <a:off x="3887" y="344"/>
                <a:ext cx="249" cy="278"/>
              </a:xfrm>
              <a:custGeom>
                <a:avLst/>
                <a:gdLst>
                  <a:gd name="T0" fmla="*/ 176 w 204"/>
                  <a:gd name="T1" fmla="*/ 39 h 229"/>
                  <a:gd name="T2" fmla="*/ 102 w 204"/>
                  <a:gd name="T3" fmla="*/ 3 h 229"/>
                  <a:gd name="T4" fmla="*/ 28 w 204"/>
                  <a:gd name="T5" fmla="*/ 39 h 229"/>
                  <a:gd name="T6" fmla="*/ 16 w 204"/>
                  <a:gd name="T7" fmla="*/ 229 h 229"/>
                  <a:gd name="T8" fmla="*/ 102 w 204"/>
                  <a:gd name="T9" fmla="*/ 229 h 229"/>
                  <a:gd name="T10" fmla="*/ 102 w 204"/>
                  <a:gd name="T11" fmla="*/ 229 h 229"/>
                  <a:gd name="T12" fmla="*/ 102 w 204"/>
                  <a:gd name="T13" fmla="*/ 229 h 229"/>
                  <a:gd name="T14" fmla="*/ 188 w 204"/>
                  <a:gd name="T15" fmla="*/ 229 h 229"/>
                  <a:gd name="T16" fmla="*/ 176 w 20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4" h="229">
                    <a:moveTo>
                      <a:pt x="176" y="39"/>
                    </a:moveTo>
                    <a:cubicBezTo>
                      <a:pt x="148" y="0"/>
                      <a:pt x="104" y="3"/>
                      <a:pt x="102" y="3"/>
                    </a:cubicBezTo>
                    <a:cubicBezTo>
                      <a:pt x="100" y="3"/>
                      <a:pt x="56" y="0"/>
                      <a:pt x="28" y="39"/>
                    </a:cubicBezTo>
                    <a:cubicBezTo>
                      <a:pt x="0" y="80"/>
                      <a:pt x="11" y="206"/>
                      <a:pt x="16" y="229"/>
                    </a:cubicBezTo>
                    <a:cubicBezTo>
                      <a:pt x="35" y="229"/>
                      <a:pt x="69" y="229"/>
                      <a:pt x="102" y="229"/>
                    </a:cubicBezTo>
                    <a:cubicBezTo>
                      <a:pt x="102" y="229"/>
                      <a:pt x="102" y="229"/>
                      <a:pt x="102" y="229"/>
                    </a:cubicBezTo>
                    <a:cubicBezTo>
                      <a:pt x="102" y="229"/>
                      <a:pt x="102" y="229"/>
                      <a:pt x="102" y="229"/>
                    </a:cubicBezTo>
                    <a:cubicBezTo>
                      <a:pt x="135" y="229"/>
                      <a:pt x="169" y="229"/>
                      <a:pt x="188" y="229"/>
                    </a:cubicBezTo>
                    <a:cubicBezTo>
                      <a:pt x="193" y="206"/>
                      <a:pt x="204" y="80"/>
                      <a:pt x="176" y="39"/>
                    </a:cubicBezTo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89"/>
              <p:cNvSpPr>
                <a:spLocks/>
              </p:cNvSpPr>
              <p:nvPr/>
            </p:nvSpPr>
            <p:spPr bwMode="auto">
              <a:xfrm>
                <a:off x="3954" y="595"/>
                <a:ext cx="111" cy="220"/>
              </a:xfrm>
              <a:custGeom>
                <a:avLst/>
                <a:gdLst>
                  <a:gd name="T0" fmla="*/ 75 w 91"/>
                  <a:gd name="T1" fmla="*/ 73 h 181"/>
                  <a:gd name="T2" fmla="*/ 91 w 91"/>
                  <a:gd name="T3" fmla="*/ 0 h 181"/>
                  <a:gd name="T4" fmla="*/ 46 w 91"/>
                  <a:gd name="T5" fmla="*/ 0 h 181"/>
                  <a:gd name="T6" fmla="*/ 45 w 91"/>
                  <a:gd name="T7" fmla="*/ 0 h 181"/>
                  <a:gd name="T8" fmla="*/ 0 w 91"/>
                  <a:gd name="T9" fmla="*/ 0 h 181"/>
                  <a:gd name="T10" fmla="*/ 16 w 91"/>
                  <a:gd name="T11" fmla="*/ 73 h 181"/>
                  <a:gd name="T12" fmla="*/ 3 w 91"/>
                  <a:gd name="T13" fmla="*/ 127 h 181"/>
                  <a:gd name="T14" fmla="*/ 5 w 91"/>
                  <a:gd name="T15" fmla="*/ 155 h 181"/>
                  <a:gd name="T16" fmla="*/ 44 w 91"/>
                  <a:gd name="T17" fmla="*/ 181 h 181"/>
                  <a:gd name="T18" fmla="*/ 45 w 91"/>
                  <a:gd name="T19" fmla="*/ 181 h 181"/>
                  <a:gd name="T20" fmla="*/ 46 w 91"/>
                  <a:gd name="T21" fmla="*/ 181 h 181"/>
                  <a:gd name="T22" fmla="*/ 47 w 91"/>
                  <a:gd name="T23" fmla="*/ 181 h 181"/>
                  <a:gd name="T24" fmla="*/ 86 w 91"/>
                  <a:gd name="T25" fmla="*/ 155 h 181"/>
                  <a:gd name="T26" fmla="*/ 88 w 91"/>
                  <a:gd name="T27" fmla="*/ 127 h 181"/>
                  <a:gd name="T28" fmla="*/ 75 w 91"/>
                  <a:gd name="T29" fmla="*/ 7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1">
                    <a:moveTo>
                      <a:pt x="75" y="73"/>
                    </a:moveTo>
                    <a:cubicBezTo>
                      <a:pt x="75" y="45"/>
                      <a:pt x="91" y="0"/>
                      <a:pt x="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5"/>
                      <a:pt x="16" y="73"/>
                    </a:cubicBezTo>
                    <a:cubicBezTo>
                      <a:pt x="16" y="89"/>
                      <a:pt x="7" y="112"/>
                      <a:pt x="3" y="127"/>
                    </a:cubicBezTo>
                    <a:cubicBezTo>
                      <a:pt x="2" y="134"/>
                      <a:pt x="1" y="147"/>
                      <a:pt x="5" y="155"/>
                    </a:cubicBezTo>
                    <a:cubicBezTo>
                      <a:pt x="12" y="171"/>
                      <a:pt x="26" y="181"/>
                      <a:pt x="44" y="181"/>
                    </a:cubicBezTo>
                    <a:cubicBezTo>
                      <a:pt x="45" y="181"/>
                      <a:pt x="45" y="181"/>
                      <a:pt x="45" y="18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47" y="181"/>
                      <a:pt x="47" y="181"/>
                      <a:pt x="47" y="181"/>
                    </a:cubicBezTo>
                    <a:cubicBezTo>
                      <a:pt x="65" y="181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5" y="112"/>
                      <a:pt x="75" y="89"/>
                      <a:pt x="75" y="7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90"/>
              <p:cNvSpPr>
                <a:spLocks/>
              </p:cNvSpPr>
              <p:nvPr/>
            </p:nvSpPr>
            <p:spPr bwMode="auto">
              <a:xfrm>
                <a:off x="4017" y="763"/>
                <a:ext cx="46" cy="280"/>
              </a:xfrm>
              <a:custGeom>
                <a:avLst/>
                <a:gdLst>
                  <a:gd name="T0" fmla="*/ 21 w 38"/>
                  <a:gd name="T1" fmla="*/ 231 h 231"/>
                  <a:gd name="T2" fmla="*/ 8 w 38"/>
                  <a:gd name="T3" fmla="*/ 218 h 231"/>
                  <a:gd name="T4" fmla="*/ 0 w 38"/>
                  <a:gd name="T5" fmla="*/ 15 h 231"/>
                  <a:gd name="T6" fmla="*/ 21 w 38"/>
                  <a:gd name="T7" fmla="*/ 2 h 231"/>
                  <a:gd name="T8" fmla="*/ 38 w 38"/>
                  <a:gd name="T9" fmla="*/ 7 h 231"/>
                  <a:gd name="T10" fmla="*/ 34 w 38"/>
                  <a:gd name="T11" fmla="*/ 218 h 231"/>
                  <a:gd name="T12" fmla="*/ 21 w 38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31">
                    <a:moveTo>
                      <a:pt x="21" y="231"/>
                    </a:moveTo>
                    <a:cubicBezTo>
                      <a:pt x="14" y="231"/>
                      <a:pt x="8" y="225"/>
                      <a:pt x="8" y="2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2"/>
                      <a:pt x="21" y="2"/>
                    </a:cubicBezTo>
                    <a:cubicBezTo>
                      <a:pt x="28" y="2"/>
                      <a:pt x="38" y="0"/>
                      <a:pt x="38" y="7"/>
                    </a:cubicBezTo>
                    <a:cubicBezTo>
                      <a:pt x="34" y="218"/>
                      <a:pt x="34" y="218"/>
                      <a:pt x="34" y="218"/>
                    </a:cubicBezTo>
                    <a:cubicBezTo>
                      <a:pt x="34" y="225"/>
                      <a:pt x="28" y="231"/>
                      <a:pt x="21" y="231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91"/>
              <p:cNvSpPr>
                <a:spLocks/>
              </p:cNvSpPr>
              <p:nvPr/>
            </p:nvSpPr>
            <p:spPr bwMode="auto">
              <a:xfrm>
                <a:off x="3957" y="764"/>
                <a:ext cx="45" cy="279"/>
              </a:xfrm>
              <a:custGeom>
                <a:avLst/>
                <a:gdLst>
                  <a:gd name="T0" fmla="*/ 17 w 37"/>
                  <a:gd name="T1" fmla="*/ 230 h 230"/>
                  <a:gd name="T2" fmla="*/ 5 w 37"/>
                  <a:gd name="T3" fmla="*/ 217 h 230"/>
                  <a:gd name="T4" fmla="*/ 0 w 37"/>
                  <a:gd name="T5" fmla="*/ 7 h 230"/>
                  <a:gd name="T6" fmla="*/ 17 w 37"/>
                  <a:gd name="T7" fmla="*/ 1 h 230"/>
                  <a:gd name="T8" fmla="*/ 37 w 37"/>
                  <a:gd name="T9" fmla="*/ 13 h 230"/>
                  <a:gd name="T10" fmla="*/ 30 w 37"/>
                  <a:gd name="T11" fmla="*/ 217 h 230"/>
                  <a:gd name="T12" fmla="*/ 17 w 37"/>
                  <a:gd name="T13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0">
                    <a:moveTo>
                      <a:pt x="17" y="230"/>
                    </a:moveTo>
                    <a:cubicBezTo>
                      <a:pt x="10" y="230"/>
                      <a:pt x="5" y="224"/>
                      <a:pt x="5" y="2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1"/>
                      <a:pt x="17" y="1"/>
                    </a:cubicBezTo>
                    <a:cubicBezTo>
                      <a:pt x="24" y="1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4"/>
                      <a:pt x="24" y="230"/>
                      <a:pt x="17" y="230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92"/>
              <p:cNvSpPr>
                <a:spLocks/>
              </p:cNvSpPr>
              <p:nvPr/>
            </p:nvSpPr>
            <p:spPr bwMode="auto">
              <a:xfrm>
                <a:off x="3914" y="578"/>
                <a:ext cx="90" cy="259"/>
              </a:xfrm>
              <a:custGeom>
                <a:avLst/>
                <a:gdLst>
                  <a:gd name="T0" fmla="*/ 14 w 74"/>
                  <a:gd name="T1" fmla="*/ 213 h 213"/>
                  <a:gd name="T2" fmla="*/ 2 w 74"/>
                  <a:gd name="T3" fmla="*/ 202 h 213"/>
                  <a:gd name="T4" fmla="*/ 9 w 74"/>
                  <a:gd name="T5" fmla="*/ 47 h 213"/>
                  <a:gd name="T6" fmla="*/ 61 w 74"/>
                  <a:gd name="T7" fmla="*/ 1 h 213"/>
                  <a:gd name="T8" fmla="*/ 74 w 74"/>
                  <a:gd name="T9" fmla="*/ 11 h 213"/>
                  <a:gd name="T10" fmla="*/ 63 w 74"/>
                  <a:gd name="T11" fmla="*/ 24 h 213"/>
                  <a:gd name="T12" fmla="*/ 32 w 74"/>
                  <a:gd name="T13" fmla="*/ 52 h 213"/>
                  <a:gd name="T14" fmla="*/ 26 w 74"/>
                  <a:gd name="T15" fmla="*/ 201 h 213"/>
                  <a:gd name="T16" fmla="*/ 14 w 74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3">
                    <a:moveTo>
                      <a:pt x="14" y="213"/>
                    </a:moveTo>
                    <a:cubicBezTo>
                      <a:pt x="8" y="213"/>
                      <a:pt x="2" y="208"/>
                      <a:pt x="2" y="202"/>
                    </a:cubicBezTo>
                    <a:cubicBezTo>
                      <a:pt x="2" y="197"/>
                      <a:pt x="0" y="90"/>
                      <a:pt x="9" y="47"/>
                    </a:cubicBezTo>
                    <a:cubicBezTo>
                      <a:pt x="15" y="14"/>
                      <a:pt x="46" y="2"/>
                      <a:pt x="61" y="1"/>
                    </a:cubicBezTo>
                    <a:cubicBezTo>
                      <a:pt x="67" y="0"/>
                      <a:pt x="73" y="5"/>
                      <a:pt x="74" y="11"/>
                    </a:cubicBezTo>
                    <a:cubicBezTo>
                      <a:pt x="74" y="18"/>
                      <a:pt x="70" y="23"/>
                      <a:pt x="63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3"/>
                      <a:pt x="26" y="200"/>
                      <a:pt x="26" y="201"/>
                    </a:cubicBezTo>
                    <a:cubicBezTo>
                      <a:pt x="26" y="208"/>
                      <a:pt x="21" y="213"/>
                      <a:pt x="14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93"/>
              <p:cNvSpPr>
                <a:spLocks/>
              </p:cNvSpPr>
              <p:nvPr/>
            </p:nvSpPr>
            <p:spPr bwMode="auto">
              <a:xfrm>
                <a:off x="4017" y="578"/>
                <a:ext cx="91" cy="259"/>
              </a:xfrm>
              <a:custGeom>
                <a:avLst/>
                <a:gdLst>
                  <a:gd name="T0" fmla="*/ 60 w 75"/>
                  <a:gd name="T1" fmla="*/ 213 h 213"/>
                  <a:gd name="T2" fmla="*/ 60 w 75"/>
                  <a:gd name="T3" fmla="*/ 213 h 213"/>
                  <a:gd name="T4" fmla="*/ 49 w 75"/>
                  <a:gd name="T5" fmla="*/ 201 h 213"/>
                  <a:gd name="T6" fmla="*/ 43 w 75"/>
                  <a:gd name="T7" fmla="*/ 52 h 213"/>
                  <a:gd name="T8" fmla="*/ 11 w 75"/>
                  <a:gd name="T9" fmla="*/ 24 h 213"/>
                  <a:gd name="T10" fmla="*/ 1 w 75"/>
                  <a:gd name="T11" fmla="*/ 11 h 213"/>
                  <a:gd name="T12" fmla="*/ 14 w 75"/>
                  <a:gd name="T13" fmla="*/ 1 h 213"/>
                  <a:gd name="T14" fmla="*/ 66 w 75"/>
                  <a:gd name="T15" fmla="*/ 47 h 213"/>
                  <a:gd name="T16" fmla="*/ 72 w 75"/>
                  <a:gd name="T17" fmla="*/ 202 h 213"/>
                  <a:gd name="T18" fmla="*/ 60 w 75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13">
                    <a:moveTo>
                      <a:pt x="60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4" y="213"/>
                      <a:pt x="48" y="208"/>
                      <a:pt x="49" y="201"/>
                    </a:cubicBezTo>
                    <a:cubicBezTo>
                      <a:pt x="49" y="200"/>
                      <a:pt x="51" y="93"/>
                      <a:pt x="43" y="52"/>
                    </a:cubicBezTo>
                    <a:cubicBezTo>
                      <a:pt x="38" y="27"/>
                      <a:pt x="13" y="24"/>
                      <a:pt x="11" y="24"/>
                    </a:cubicBezTo>
                    <a:cubicBezTo>
                      <a:pt x="5" y="23"/>
                      <a:pt x="0" y="18"/>
                      <a:pt x="1" y="11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29" y="2"/>
                      <a:pt x="59" y="14"/>
                      <a:pt x="66" y="47"/>
                    </a:cubicBezTo>
                    <a:cubicBezTo>
                      <a:pt x="75" y="90"/>
                      <a:pt x="72" y="197"/>
                      <a:pt x="72" y="202"/>
                    </a:cubicBezTo>
                    <a:cubicBezTo>
                      <a:pt x="72" y="208"/>
                      <a:pt x="67" y="213"/>
                      <a:pt x="60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94"/>
              <p:cNvSpPr>
                <a:spLocks/>
              </p:cNvSpPr>
              <p:nvPr/>
            </p:nvSpPr>
            <p:spPr bwMode="auto">
              <a:xfrm>
                <a:off x="3989" y="521"/>
                <a:ext cx="42" cy="90"/>
              </a:xfrm>
              <a:custGeom>
                <a:avLst/>
                <a:gdLst>
                  <a:gd name="T0" fmla="*/ 19 w 35"/>
                  <a:gd name="T1" fmla="*/ 74 h 74"/>
                  <a:gd name="T2" fmla="*/ 17 w 35"/>
                  <a:gd name="T3" fmla="*/ 74 h 74"/>
                  <a:gd name="T4" fmla="*/ 0 w 35"/>
                  <a:gd name="T5" fmla="*/ 58 h 74"/>
                  <a:gd name="T6" fmla="*/ 0 w 35"/>
                  <a:gd name="T7" fmla="*/ 17 h 74"/>
                  <a:gd name="T8" fmla="*/ 17 w 35"/>
                  <a:gd name="T9" fmla="*/ 0 h 74"/>
                  <a:gd name="T10" fmla="*/ 19 w 35"/>
                  <a:gd name="T11" fmla="*/ 0 h 74"/>
                  <a:gd name="T12" fmla="*/ 35 w 35"/>
                  <a:gd name="T13" fmla="*/ 17 h 74"/>
                  <a:gd name="T14" fmla="*/ 35 w 35"/>
                  <a:gd name="T15" fmla="*/ 58 h 74"/>
                  <a:gd name="T16" fmla="*/ 19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7" y="74"/>
                      <a:pt x="0" y="67"/>
                      <a:pt x="0" y="5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5" y="8"/>
                      <a:pt x="35" y="17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5" y="67"/>
                      <a:pt x="28" y="74"/>
                      <a:pt x="19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Oval 95"/>
              <p:cNvSpPr>
                <a:spLocks noChangeArrowheads="1"/>
              </p:cNvSpPr>
              <p:nvPr/>
            </p:nvSpPr>
            <p:spPr bwMode="auto">
              <a:xfrm>
                <a:off x="4081" y="453"/>
                <a:ext cx="42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Oval 96"/>
              <p:cNvSpPr>
                <a:spLocks noChangeArrowheads="1"/>
              </p:cNvSpPr>
              <p:nvPr/>
            </p:nvSpPr>
            <p:spPr bwMode="auto">
              <a:xfrm>
                <a:off x="3897" y="453"/>
                <a:ext cx="43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97"/>
              <p:cNvSpPr>
                <a:spLocks/>
              </p:cNvSpPr>
              <p:nvPr/>
            </p:nvSpPr>
            <p:spPr bwMode="auto">
              <a:xfrm>
                <a:off x="3919" y="356"/>
                <a:ext cx="182" cy="209"/>
              </a:xfrm>
              <a:custGeom>
                <a:avLst/>
                <a:gdLst>
                  <a:gd name="T0" fmla="*/ 75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5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5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5" y="172"/>
                    </a:moveTo>
                    <a:cubicBezTo>
                      <a:pt x="33" y="172"/>
                      <a:pt x="0" y="139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9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98"/>
              <p:cNvSpPr>
                <a:spLocks/>
              </p:cNvSpPr>
              <p:nvPr/>
            </p:nvSpPr>
            <p:spPr bwMode="auto">
              <a:xfrm>
                <a:off x="3918" y="1014"/>
                <a:ext cx="75" cy="38"/>
              </a:xfrm>
              <a:custGeom>
                <a:avLst/>
                <a:gdLst>
                  <a:gd name="T0" fmla="*/ 75 w 75"/>
                  <a:gd name="T1" fmla="*/ 0 h 38"/>
                  <a:gd name="T2" fmla="*/ 75 w 75"/>
                  <a:gd name="T3" fmla="*/ 37 h 38"/>
                  <a:gd name="T4" fmla="*/ 0 w 75"/>
                  <a:gd name="T5" fmla="*/ 38 h 38"/>
                  <a:gd name="T6" fmla="*/ 44 w 75"/>
                  <a:gd name="T7" fmla="*/ 0 h 38"/>
                  <a:gd name="T8" fmla="*/ 75 w 7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75" y="0"/>
                    </a:moveTo>
                    <a:lnTo>
                      <a:pt x="75" y="37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99"/>
              <p:cNvSpPr>
                <a:spLocks/>
              </p:cNvSpPr>
              <p:nvPr/>
            </p:nvSpPr>
            <p:spPr bwMode="auto">
              <a:xfrm>
                <a:off x="4026" y="1014"/>
                <a:ext cx="76" cy="38"/>
              </a:xfrm>
              <a:custGeom>
                <a:avLst/>
                <a:gdLst>
                  <a:gd name="T0" fmla="*/ 0 w 76"/>
                  <a:gd name="T1" fmla="*/ 0 h 38"/>
                  <a:gd name="T2" fmla="*/ 0 w 76"/>
                  <a:gd name="T3" fmla="*/ 37 h 38"/>
                  <a:gd name="T4" fmla="*/ 76 w 76"/>
                  <a:gd name="T5" fmla="*/ 38 h 38"/>
                  <a:gd name="T6" fmla="*/ 32 w 76"/>
                  <a:gd name="T7" fmla="*/ 0 h 38"/>
                  <a:gd name="T8" fmla="*/ 0 w 76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8">
                    <a:moveTo>
                      <a:pt x="0" y="0"/>
                    </a:moveTo>
                    <a:lnTo>
                      <a:pt x="0" y="37"/>
                    </a:lnTo>
                    <a:lnTo>
                      <a:pt x="76" y="38"/>
                    </a:lnTo>
                    <a:lnTo>
                      <a:pt x="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100"/>
              <p:cNvSpPr>
                <a:spLocks/>
              </p:cNvSpPr>
              <p:nvPr/>
            </p:nvSpPr>
            <p:spPr bwMode="auto">
              <a:xfrm>
                <a:off x="3917" y="1015"/>
                <a:ext cx="80" cy="37"/>
              </a:xfrm>
              <a:custGeom>
                <a:avLst/>
                <a:gdLst>
                  <a:gd name="T0" fmla="*/ 48 w 66"/>
                  <a:gd name="T1" fmla="*/ 15 h 31"/>
                  <a:gd name="T2" fmla="*/ 44 w 66"/>
                  <a:gd name="T3" fmla="*/ 17 h 31"/>
                  <a:gd name="T4" fmla="*/ 15 w 66"/>
                  <a:gd name="T5" fmla="*/ 18 h 31"/>
                  <a:gd name="T6" fmla="*/ 0 w 66"/>
                  <a:gd name="T7" fmla="*/ 31 h 31"/>
                  <a:gd name="T8" fmla="*/ 66 w 66"/>
                  <a:gd name="T9" fmla="*/ 31 h 31"/>
                  <a:gd name="T10" fmla="*/ 64 w 66"/>
                  <a:gd name="T11" fmla="*/ 0 h 31"/>
                  <a:gd name="T12" fmla="*/ 48 w 66"/>
                  <a:gd name="T1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1">
                    <a:moveTo>
                      <a:pt x="48" y="15"/>
                    </a:moveTo>
                    <a:cubicBezTo>
                      <a:pt x="44" y="17"/>
                      <a:pt x="44" y="17"/>
                      <a:pt x="44" y="17"/>
                    </a:cubicBezTo>
                    <a:cubicBezTo>
                      <a:pt x="35" y="23"/>
                      <a:pt x="24" y="23"/>
                      <a:pt x="15" y="1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9" y="6"/>
                      <a:pt x="55" y="11"/>
                      <a:pt x="48" y="15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01"/>
              <p:cNvSpPr>
                <a:spLocks/>
              </p:cNvSpPr>
              <p:nvPr/>
            </p:nvSpPr>
            <p:spPr bwMode="auto">
              <a:xfrm>
                <a:off x="4023" y="1015"/>
                <a:ext cx="80" cy="37"/>
              </a:xfrm>
              <a:custGeom>
                <a:avLst/>
                <a:gdLst>
                  <a:gd name="T0" fmla="*/ 18 w 66"/>
                  <a:gd name="T1" fmla="*/ 15 h 31"/>
                  <a:gd name="T2" fmla="*/ 22 w 66"/>
                  <a:gd name="T3" fmla="*/ 17 h 31"/>
                  <a:gd name="T4" fmla="*/ 51 w 66"/>
                  <a:gd name="T5" fmla="*/ 18 h 31"/>
                  <a:gd name="T6" fmla="*/ 66 w 66"/>
                  <a:gd name="T7" fmla="*/ 31 h 31"/>
                  <a:gd name="T8" fmla="*/ 0 w 66"/>
                  <a:gd name="T9" fmla="*/ 31 h 31"/>
                  <a:gd name="T10" fmla="*/ 2 w 66"/>
                  <a:gd name="T11" fmla="*/ 0 h 31"/>
                  <a:gd name="T12" fmla="*/ 18 w 66"/>
                  <a:gd name="T13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31">
                    <a:moveTo>
                      <a:pt x="18" y="15"/>
                    </a:moveTo>
                    <a:cubicBezTo>
                      <a:pt x="22" y="17"/>
                      <a:pt x="22" y="17"/>
                      <a:pt x="22" y="17"/>
                    </a:cubicBezTo>
                    <a:cubicBezTo>
                      <a:pt x="31" y="23"/>
                      <a:pt x="43" y="23"/>
                      <a:pt x="51" y="18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7" y="5"/>
                      <a:pt x="11" y="11"/>
                      <a:pt x="18" y="15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102"/>
              <p:cNvSpPr>
                <a:spLocks/>
              </p:cNvSpPr>
              <p:nvPr/>
            </p:nvSpPr>
            <p:spPr bwMode="auto">
              <a:xfrm>
                <a:off x="3911" y="347"/>
                <a:ext cx="141" cy="112"/>
              </a:xfrm>
              <a:custGeom>
                <a:avLst/>
                <a:gdLst>
                  <a:gd name="T0" fmla="*/ 116 w 116"/>
                  <a:gd name="T1" fmla="*/ 11 h 93"/>
                  <a:gd name="T2" fmla="*/ 47 w 116"/>
                  <a:gd name="T3" fmla="*/ 51 h 93"/>
                  <a:gd name="T4" fmla="*/ 6 w 116"/>
                  <a:gd name="T5" fmla="*/ 93 h 93"/>
                  <a:gd name="T6" fmla="*/ 7 w 116"/>
                  <a:gd name="T7" fmla="*/ 47 h 93"/>
                  <a:gd name="T8" fmla="*/ 46 w 116"/>
                  <a:gd name="T9" fmla="*/ 10 h 93"/>
                  <a:gd name="T10" fmla="*/ 97 w 116"/>
                  <a:gd name="T11" fmla="*/ 4 h 93"/>
                  <a:gd name="T12" fmla="*/ 116 w 116"/>
                  <a:gd name="T13" fmla="*/ 1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93">
                    <a:moveTo>
                      <a:pt x="116" y="11"/>
                    </a:moveTo>
                    <a:cubicBezTo>
                      <a:pt x="116" y="11"/>
                      <a:pt x="78" y="27"/>
                      <a:pt x="47" y="51"/>
                    </a:cubicBezTo>
                    <a:cubicBezTo>
                      <a:pt x="23" y="70"/>
                      <a:pt x="6" y="93"/>
                      <a:pt x="6" y="93"/>
                    </a:cubicBezTo>
                    <a:cubicBezTo>
                      <a:pt x="6" y="93"/>
                      <a:pt x="0" y="63"/>
                      <a:pt x="7" y="47"/>
                    </a:cubicBezTo>
                    <a:cubicBezTo>
                      <a:pt x="14" y="31"/>
                      <a:pt x="30" y="17"/>
                      <a:pt x="46" y="10"/>
                    </a:cubicBezTo>
                    <a:cubicBezTo>
                      <a:pt x="71" y="0"/>
                      <a:pt x="90" y="3"/>
                      <a:pt x="97" y="4"/>
                    </a:cubicBezTo>
                    <a:cubicBezTo>
                      <a:pt x="112" y="7"/>
                      <a:pt x="116" y="11"/>
                      <a:pt x="116" y="1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103"/>
              <p:cNvSpPr>
                <a:spLocks/>
              </p:cNvSpPr>
              <p:nvPr/>
            </p:nvSpPr>
            <p:spPr bwMode="auto">
              <a:xfrm>
                <a:off x="4047" y="355"/>
                <a:ext cx="61" cy="113"/>
              </a:xfrm>
              <a:custGeom>
                <a:avLst/>
                <a:gdLst>
                  <a:gd name="T0" fmla="*/ 0 w 50"/>
                  <a:gd name="T1" fmla="*/ 0 h 93"/>
                  <a:gd name="T2" fmla="*/ 14 w 50"/>
                  <a:gd name="T3" fmla="*/ 51 h 93"/>
                  <a:gd name="T4" fmla="*/ 45 w 50"/>
                  <a:gd name="T5" fmla="*/ 93 h 93"/>
                  <a:gd name="T6" fmla="*/ 48 w 50"/>
                  <a:gd name="T7" fmla="*/ 55 h 93"/>
                  <a:gd name="T8" fmla="*/ 36 w 50"/>
                  <a:gd name="T9" fmla="*/ 22 h 93"/>
                  <a:gd name="T10" fmla="*/ 0 w 50"/>
                  <a:gd name="T1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93">
                    <a:moveTo>
                      <a:pt x="0" y="0"/>
                    </a:moveTo>
                    <a:cubicBezTo>
                      <a:pt x="0" y="0"/>
                      <a:pt x="0" y="26"/>
                      <a:pt x="14" y="51"/>
                    </a:cubicBezTo>
                    <a:cubicBezTo>
                      <a:pt x="29" y="76"/>
                      <a:pt x="45" y="93"/>
                      <a:pt x="45" y="93"/>
                    </a:cubicBezTo>
                    <a:cubicBezTo>
                      <a:pt x="45" y="93"/>
                      <a:pt x="50" y="69"/>
                      <a:pt x="48" y="55"/>
                    </a:cubicBezTo>
                    <a:cubicBezTo>
                      <a:pt x="45" y="41"/>
                      <a:pt x="46" y="31"/>
                      <a:pt x="36" y="22"/>
                    </a:cubicBezTo>
                    <a:cubicBezTo>
                      <a:pt x="26" y="13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104"/>
              <p:cNvSpPr>
                <a:spLocks/>
              </p:cNvSpPr>
              <p:nvPr/>
            </p:nvSpPr>
            <p:spPr bwMode="auto">
              <a:xfrm>
                <a:off x="3950" y="582"/>
                <a:ext cx="120" cy="268"/>
              </a:xfrm>
              <a:custGeom>
                <a:avLst/>
                <a:gdLst>
                  <a:gd name="T0" fmla="*/ 19 w 99"/>
                  <a:gd name="T1" fmla="*/ 85 h 221"/>
                  <a:gd name="T2" fmla="*/ 9 w 99"/>
                  <a:gd name="T3" fmla="*/ 122 h 221"/>
                  <a:gd name="T4" fmla="*/ 0 w 99"/>
                  <a:gd name="T5" fmla="*/ 221 h 221"/>
                  <a:gd name="T6" fmla="*/ 99 w 99"/>
                  <a:gd name="T7" fmla="*/ 221 h 221"/>
                  <a:gd name="T8" fmla="*/ 92 w 99"/>
                  <a:gd name="T9" fmla="*/ 127 h 221"/>
                  <a:gd name="T10" fmla="*/ 80 w 99"/>
                  <a:gd name="T11" fmla="*/ 85 h 221"/>
                  <a:gd name="T12" fmla="*/ 89 w 99"/>
                  <a:gd name="T13" fmla="*/ 35 h 221"/>
                  <a:gd name="T14" fmla="*/ 98 w 99"/>
                  <a:gd name="T15" fmla="*/ 9 h 221"/>
                  <a:gd name="T16" fmla="*/ 82 w 99"/>
                  <a:gd name="T17" fmla="*/ 0 h 221"/>
                  <a:gd name="T18" fmla="*/ 82 w 99"/>
                  <a:gd name="T19" fmla="*/ 2 h 221"/>
                  <a:gd name="T20" fmla="*/ 50 w 99"/>
                  <a:gd name="T21" fmla="*/ 33 h 221"/>
                  <a:gd name="T22" fmla="*/ 16 w 99"/>
                  <a:gd name="T23" fmla="*/ 0 h 221"/>
                  <a:gd name="T24" fmla="*/ 1 w 99"/>
                  <a:gd name="T25" fmla="*/ 9 h 221"/>
                  <a:gd name="T26" fmla="*/ 10 w 99"/>
                  <a:gd name="T27" fmla="*/ 35 h 221"/>
                  <a:gd name="T28" fmla="*/ 19 w 99"/>
                  <a:gd name="T29" fmla="*/ 85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221">
                    <a:moveTo>
                      <a:pt x="19" y="85"/>
                    </a:moveTo>
                    <a:cubicBezTo>
                      <a:pt x="19" y="95"/>
                      <a:pt x="12" y="110"/>
                      <a:pt x="9" y="122"/>
                    </a:cubicBezTo>
                    <a:cubicBezTo>
                      <a:pt x="4" y="139"/>
                      <a:pt x="2" y="178"/>
                      <a:pt x="0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7" y="178"/>
                      <a:pt x="98" y="153"/>
                      <a:pt x="92" y="127"/>
                    </a:cubicBezTo>
                    <a:cubicBezTo>
                      <a:pt x="89" y="115"/>
                      <a:pt x="80" y="95"/>
                      <a:pt x="80" y="85"/>
                    </a:cubicBezTo>
                    <a:cubicBezTo>
                      <a:pt x="80" y="70"/>
                      <a:pt x="85" y="50"/>
                      <a:pt x="89" y="35"/>
                    </a:cubicBezTo>
                    <a:cubicBezTo>
                      <a:pt x="89" y="31"/>
                      <a:pt x="91" y="19"/>
                      <a:pt x="98" y="9"/>
                    </a:cubicBezTo>
                    <a:cubicBezTo>
                      <a:pt x="93" y="6"/>
                      <a:pt x="88" y="2"/>
                      <a:pt x="82" y="0"/>
                    </a:cubicBezTo>
                    <a:cubicBezTo>
                      <a:pt x="82" y="1"/>
                      <a:pt x="82" y="2"/>
                      <a:pt x="82" y="2"/>
                    </a:cubicBezTo>
                    <a:cubicBezTo>
                      <a:pt x="80" y="19"/>
                      <a:pt x="67" y="33"/>
                      <a:pt x="50" y="33"/>
                    </a:cubicBezTo>
                    <a:cubicBezTo>
                      <a:pt x="32" y="33"/>
                      <a:pt x="17" y="18"/>
                      <a:pt x="16" y="0"/>
                    </a:cubicBezTo>
                    <a:cubicBezTo>
                      <a:pt x="11" y="2"/>
                      <a:pt x="6" y="5"/>
                      <a:pt x="1" y="9"/>
                    </a:cubicBezTo>
                    <a:cubicBezTo>
                      <a:pt x="8" y="19"/>
                      <a:pt x="9" y="31"/>
                      <a:pt x="10" y="35"/>
                    </a:cubicBezTo>
                    <a:cubicBezTo>
                      <a:pt x="14" y="50"/>
                      <a:pt x="19" y="70"/>
                      <a:pt x="19" y="85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105"/>
              <p:cNvSpPr>
                <a:spLocks/>
              </p:cNvSpPr>
              <p:nvPr/>
            </p:nvSpPr>
            <p:spPr bwMode="auto">
              <a:xfrm>
                <a:off x="3996" y="514"/>
                <a:ext cx="49" cy="22"/>
              </a:xfrm>
              <a:custGeom>
                <a:avLst/>
                <a:gdLst>
                  <a:gd name="T0" fmla="*/ 37 w 40"/>
                  <a:gd name="T1" fmla="*/ 0 h 18"/>
                  <a:gd name="T2" fmla="*/ 35 w 40"/>
                  <a:gd name="T3" fmla="*/ 1 h 18"/>
                  <a:gd name="T4" fmla="*/ 10 w 40"/>
                  <a:gd name="T5" fmla="*/ 12 h 18"/>
                  <a:gd name="T6" fmla="*/ 10 w 40"/>
                  <a:gd name="T7" fmla="*/ 12 h 18"/>
                  <a:gd name="T8" fmla="*/ 3 w 40"/>
                  <a:gd name="T9" fmla="*/ 12 h 18"/>
                  <a:gd name="T10" fmla="*/ 3 w 40"/>
                  <a:gd name="T11" fmla="*/ 12 h 18"/>
                  <a:gd name="T12" fmla="*/ 0 w 40"/>
                  <a:gd name="T13" fmla="*/ 14 h 18"/>
                  <a:gd name="T14" fmla="*/ 2 w 40"/>
                  <a:gd name="T15" fmla="*/ 17 h 18"/>
                  <a:gd name="T16" fmla="*/ 2 w 40"/>
                  <a:gd name="T17" fmla="*/ 17 h 18"/>
                  <a:gd name="T18" fmla="*/ 10 w 40"/>
                  <a:gd name="T19" fmla="*/ 18 h 18"/>
                  <a:gd name="T20" fmla="*/ 39 w 40"/>
                  <a:gd name="T21" fmla="*/ 5 h 18"/>
                  <a:gd name="T22" fmla="*/ 39 w 40"/>
                  <a:gd name="T23" fmla="*/ 1 h 18"/>
                  <a:gd name="T24" fmla="*/ 37 w 40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18">
                    <a:moveTo>
                      <a:pt x="37" y="0"/>
                    </a:moveTo>
                    <a:cubicBezTo>
                      <a:pt x="36" y="0"/>
                      <a:pt x="35" y="1"/>
                      <a:pt x="35" y="1"/>
                    </a:cubicBezTo>
                    <a:cubicBezTo>
                      <a:pt x="30" y="8"/>
                      <a:pt x="21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6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0" y="13"/>
                      <a:pt x="0" y="14"/>
                    </a:cubicBezTo>
                    <a:cubicBezTo>
                      <a:pt x="0" y="16"/>
                      <a:pt x="1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8"/>
                      <a:pt x="7" y="18"/>
                      <a:pt x="10" y="18"/>
                    </a:cubicBezTo>
                    <a:cubicBezTo>
                      <a:pt x="22" y="18"/>
                      <a:pt x="33" y="13"/>
                      <a:pt x="39" y="5"/>
                    </a:cubicBezTo>
                    <a:cubicBezTo>
                      <a:pt x="40" y="4"/>
                      <a:pt x="40" y="2"/>
                      <a:pt x="39" y="1"/>
                    </a:cubicBezTo>
                    <a:cubicBezTo>
                      <a:pt x="38" y="0"/>
                      <a:pt x="38" y="0"/>
                      <a:pt x="37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106"/>
              <p:cNvSpPr>
                <a:spLocks/>
              </p:cNvSpPr>
              <p:nvPr/>
            </p:nvSpPr>
            <p:spPr bwMode="auto">
              <a:xfrm>
                <a:off x="3952" y="457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Oval 107"/>
              <p:cNvSpPr>
                <a:spLocks noChangeArrowheads="1"/>
              </p:cNvSpPr>
              <p:nvPr/>
            </p:nvSpPr>
            <p:spPr bwMode="auto">
              <a:xfrm>
                <a:off x="3956" y="463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108"/>
              <p:cNvSpPr>
                <a:spLocks/>
              </p:cNvSpPr>
              <p:nvPr/>
            </p:nvSpPr>
            <p:spPr bwMode="auto">
              <a:xfrm>
                <a:off x="4043" y="457"/>
                <a:ext cx="24" cy="30"/>
              </a:xfrm>
              <a:custGeom>
                <a:avLst/>
                <a:gdLst>
                  <a:gd name="T0" fmla="*/ 9 w 19"/>
                  <a:gd name="T1" fmla="*/ 25 h 25"/>
                  <a:gd name="T2" fmla="*/ 9 w 19"/>
                  <a:gd name="T3" fmla="*/ 25 h 25"/>
                  <a:gd name="T4" fmla="*/ 0 w 19"/>
                  <a:gd name="T5" fmla="*/ 16 h 25"/>
                  <a:gd name="T6" fmla="*/ 0 w 19"/>
                  <a:gd name="T7" fmla="*/ 9 h 25"/>
                  <a:gd name="T8" fmla="*/ 9 w 19"/>
                  <a:gd name="T9" fmla="*/ 0 h 25"/>
                  <a:gd name="T10" fmla="*/ 19 w 19"/>
                  <a:gd name="T11" fmla="*/ 9 h 25"/>
                  <a:gd name="T12" fmla="*/ 19 w 19"/>
                  <a:gd name="T13" fmla="*/ 16 h 25"/>
                  <a:gd name="T14" fmla="*/ 9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9" y="4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Oval 109"/>
              <p:cNvSpPr>
                <a:spLocks noChangeArrowheads="1"/>
              </p:cNvSpPr>
              <p:nvPr/>
            </p:nvSpPr>
            <p:spPr bwMode="auto">
              <a:xfrm>
                <a:off x="4048" y="463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Rectangle 110"/>
              <p:cNvSpPr>
                <a:spLocks noChangeArrowheads="1"/>
              </p:cNvSpPr>
              <p:nvPr/>
            </p:nvSpPr>
            <p:spPr bwMode="auto">
              <a:xfrm>
                <a:off x="3948" y="442"/>
                <a:ext cx="30" cy="4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Rectangle 111"/>
              <p:cNvSpPr>
                <a:spLocks noChangeArrowheads="1"/>
              </p:cNvSpPr>
              <p:nvPr/>
            </p:nvSpPr>
            <p:spPr bwMode="auto">
              <a:xfrm>
                <a:off x="4041" y="442"/>
                <a:ext cx="28" cy="4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112"/>
              <p:cNvSpPr>
                <a:spLocks/>
              </p:cNvSpPr>
              <p:nvPr/>
            </p:nvSpPr>
            <p:spPr bwMode="auto">
              <a:xfrm>
                <a:off x="3123" y="434"/>
                <a:ext cx="111" cy="221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6 w 91"/>
                  <a:gd name="T5" fmla="*/ 0 h 182"/>
                  <a:gd name="T6" fmla="*/ 46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5 w 91"/>
                  <a:gd name="T17" fmla="*/ 182 h 182"/>
                  <a:gd name="T18" fmla="*/ 46 w 91"/>
                  <a:gd name="T19" fmla="*/ 182 h 182"/>
                  <a:gd name="T20" fmla="*/ 46 w 91"/>
                  <a:gd name="T21" fmla="*/ 182 h 182"/>
                  <a:gd name="T22" fmla="*/ 47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90"/>
                      <a:pt x="7" y="112"/>
                      <a:pt x="3" y="127"/>
                    </a:cubicBezTo>
                    <a:cubicBezTo>
                      <a:pt x="2" y="135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7" y="182"/>
                      <a:pt x="47" y="182"/>
                      <a:pt x="47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90" y="135"/>
                      <a:pt x="88" y="127"/>
                    </a:cubicBezTo>
                    <a:cubicBezTo>
                      <a:pt x="85" y="112"/>
                      <a:pt x="75" y="90"/>
                      <a:pt x="75" y="7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113"/>
              <p:cNvSpPr>
                <a:spLocks/>
              </p:cNvSpPr>
              <p:nvPr/>
            </p:nvSpPr>
            <p:spPr bwMode="auto">
              <a:xfrm>
                <a:off x="3186" y="602"/>
                <a:ext cx="46" cy="281"/>
              </a:xfrm>
              <a:custGeom>
                <a:avLst/>
                <a:gdLst>
                  <a:gd name="T0" fmla="*/ 21 w 38"/>
                  <a:gd name="T1" fmla="*/ 231 h 231"/>
                  <a:gd name="T2" fmla="*/ 8 w 38"/>
                  <a:gd name="T3" fmla="*/ 218 h 231"/>
                  <a:gd name="T4" fmla="*/ 0 w 38"/>
                  <a:gd name="T5" fmla="*/ 14 h 231"/>
                  <a:gd name="T6" fmla="*/ 21 w 38"/>
                  <a:gd name="T7" fmla="*/ 2 h 231"/>
                  <a:gd name="T8" fmla="*/ 38 w 38"/>
                  <a:gd name="T9" fmla="*/ 7 h 231"/>
                  <a:gd name="T10" fmla="*/ 34 w 38"/>
                  <a:gd name="T11" fmla="*/ 218 h 231"/>
                  <a:gd name="T12" fmla="*/ 21 w 38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31">
                    <a:moveTo>
                      <a:pt x="21" y="231"/>
                    </a:moveTo>
                    <a:cubicBezTo>
                      <a:pt x="14" y="231"/>
                      <a:pt x="8" y="225"/>
                      <a:pt x="8" y="21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7"/>
                      <a:pt x="14" y="2"/>
                      <a:pt x="21" y="2"/>
                    </a:cubicBezTo>
                    <a:cubicBezTo>
                      <a:pt x="28" y="2"/>
                      <a:pt x="38" y="0"/>
                      <a:pt x="38" y="7"/>
                    </a:cubicBezTo>
                    <a:cubicBezTo>
                      <a:pt x="34" y="218"/>
                      <a:pt x="34" y="218"/>
                      <a:pt x="34" y="218"/>
                    </a:cubicBezTo>
                    <a:cubicBezTo>
                      <a:pt x="34" y="225"/>
                      <a:pt x="28" y="231"/>
                      <a:pt x="21" y="231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114"/>
              <p:cNvSpPr>
                <a:spLocks/>
              </p:cNvSpPr>
              <p:nvPr/>
            </p:nvSpPr>
            <p:spPr bwMode="auto">
              <a:xfrm>
                <a:off x="3126" y="604"/>
                <a:ext cx="45" cy="279"/>
              </a:xfrm>
              <a:custGeom>
                <a:avLst/>
                <a:gdLst>
                  <a:gd name="T0" fmla="*/ 17 w 37"/>
                  <a:gd name="T1" fmla="*/ 230 h 230"/>
                  <a:gd name="T2" fmla="*/ 5 w 37"/>
                  <a:gd name="T3" fmla="*/ 217 h 230"/>
                  <a:gd name="T4" fmla="*/ 0 w 37"/>
                  <a:gd name="T5" fmla="*/ 7 h 230"/>
                  <a:gd name="T6" fmla="*/ 17 w 37"/>
                  <a:gd name="T7" fmla="*/ 1 h 230"/>
                  <a:gd name="T8" fmla="*/ 37 w 37"/>
                  <a:gd name="T9" fmla="*/ 13 h 230"/>
                  <a:gd name="T10" fmla="*/ 30 w 37"/>
                  <a:gd name="T11" fmla="*/ 217 h 230"/>
                  <a:gd name="T12" fmla="*/ 17 w 37"/>
                  <a:gd name="T13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0">
                    <a:moveTo>
                      <a:pt x="17" y="230"/>
                    </a:moveTo>
                    <a:cubicBezTo>
                      <a:pt x="10" y="230"/>
                      <a:pt x="5" y="224"/>
                      <a:pt x="5" y="2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1"/>
                      <a:pt x="17" y="1"/>
                    </a:cubicBezTo>
                    <a:cubicBezTo>
                      <a:pt x="25" y="1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4"/>
                      <a:pt x="25" y="230"/>
                      <a:pt x="17" y="230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115"/>
              <p:cNvSpPr>
                <a:spLocks/>
              </p:cNvSpPr>
              <p:nvPr/>
            </p:nvSpPr>
            <p:spPr bwMode="auto">
              <a:xfrm>
                <a:off x="3083" y="418"/>
                <a:ext cx="90" cy="258"/>
              </a:xfrm>
              <a:custGeom>
                <a:avLst/>
                <a:gdLst>
                  <a:gd name="T0" fmla="*/ 14 w 74"/>
                  <a:gd name="T1" fmla="*/ 213 h 213"/>
                  <a:gd name="T2" fmla="*/ 2 w 74"/>
                  <a:gd name="T3" fmla="*/ 201 h 213"/>
                  <a:gd name="T4" fmla="*/ 9 w 74"/>
                  <a:gd name="T5" fmla="*/ 47 h 213"/>
                  <a:gd name="T6" fmla="*/ 61 w 74"/>
                  <a:gd name="T7" fmla="*/ 0 h 213"/>
                  <a:gd name="T8" fmla="*/ 74 w 74"/>
                  <a:gd name="T9" fmla="*/ 11 h 213"/>
                  <a:gd name="T10" fmla="*/ 63 w 74"/>
                  <a:gd name="T11" fmla="*/ 24 h 213"/>
                  <a:gd name="T12" fmla="*/ 32 w 74"/>
                  <a:gd name="T13" fmla="*/ 52 h 213"/>
                  <a:gd name="T14" fmla="*/ 26 w 74"/>
                  <a:gd name="T15" fmla="*/ 201 h 213"/>
                  <a:gd name="T16" fmla="*/ 14 w 74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3">
                    <a:moveTo>
                      <a:pt x="14" y="213"/>
                    </a:moveTo>
                    <a:cubicBezTo>
                      <a:pt x="8" y="213"/>
                      <a:pt x="2" y="208"/>
                      <a:pt x="2" y="201"/>
                    </a:cubicBezTo>
                    <a:cubicBezTo>
                      <a:pt x="2" y="197"/>
                      <a:pt x="0" y="90"/>
                      <a:pt x="9" y="47"/>
                    </a:cubicBezTo>
                    <a:cubicBezTo>
                      <a:pt x="16" y="13"/>
                      <a:pt x="46" y="2"/>
                      <a:pt x="61" y="0"/>
                    </a:cubicBezTo>
                    <a:cubicBezTo>
                      <a:pt x="67" y="0"/>
                      <a:pt x="73" y="4"/>
                      <a:pt x="74" y="11"/>
                    </a:cubicBezTo>
                    <a:cubicBezTo>
                      <a:pt x="74" y="17"/>
                      <a:pt x="70" y="23"/>
                      <a:pt x="63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2"/>
                      <a:pt x="26" y="200"/>
                      <a:pt x="26" y="201"/>
                    </a:cubicBezTo>
                    <a:cubicBezTo>
                      <a:pt x="26" y="207"/>
                      <a:pt x="21" y="213"/>
                      <a:pt x="14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116"/>
              <p:cNvSpPr>
                <a:spLocks/>
              </p:cNvSpPr>
              <p:nvPr/>
            </p:nvSpPr>
            <p:spPr bwMode="auto">
              <a:xfrm>
                <a:off x="3186" y="418"/>
                <a:ext cx="91" cy="258"/>
              </a:xfrm>
              <a:custGeom>
                <a:avLst/>
                <a:gdLst>
                  <a:gd name="T0" fmla="*/ 61 w 75"/>
                  <a:gd name="T1" fmla="*/ 213 h 213"/>
                  <a:gd name="T2" fmla="*/ 60 w 75"/>
                  <a:gd name="T3" fmla="*/ 213 h 213"/>
                  <a:gd name="T4" fmla="*/ 49 w 75"/>
                  <a:gd name="T5" fmla="*/ 201 h 213"/>
                  <a:gd name="T6" fmla="*/ 43 w 75"/>
                  <a:gd name="T7" fmla="*/ 52 h 213"/>
                  <a:gd name="T8" fmla="*/ 12 w 75"/>
                  <a:gd name="T9" fmla="*/ 24 h 213"/>
                  <a:gd name="T10" fmla="*/ 1 w 75"/>
                  <a:gd name="T11" fmla="*/ 11 h 213"/>
                  <a:gd name="T12" fmla="*/ 14 w 75"/>
                  <a:gd name="T13" fmla="*/ 0 h 213"/>
                  <a:gd name="T14" fmla="*/ 66 w 75"/>
                  <a:gd name="T15" fmla="*/ 47 h 213"/>
                  <a:gd name="T16" fmla="*/ 72 w 75"/>
                  <a:gd name="T17" fmla="*/ 201 h 213"/>
                  <a:gd name="T18" fmla="*/ 61 w 75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13">
                    <a:moveTo>
                      <a:pt x="61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4" y="213"/>
                      <a:pt x="49" y="207"/>
                      <a:pt x="49" y="201"/>
                    </a:cubicBezTo>
                    <a:cubicBezTo>
                      <a:pt x="49" y="200"/>
                      <a:pt x="51" y="92"/>
                      <a:pt x="43" y="52"/>
                    </a:cubicBezTo>
                    <a:cubicBezTo>
                      <a:pt x="38" y="27"/>
                      <a:pt x="13" y="24"/>
                      <a:pt x="12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4"/>
                      <a:pt x="8" y="0"/>
                      <a:pt x="14" y="0"/>
                    </a:cubicBezTo>
                    <a:cubicBezTo>
                      <a:pt x="29" y="2"/>
                      <a:pt x="59" y="13"/>
                      <a:pt x="66" y="47"/>
                    </a:cubicBezTo>
                    <a:cubicBezTo>
                      <a:pt x="75" y="90"/>
                      <a:pt x="73" y="197"/>
                      <a:pt x="72" y="201"/>
                    </a:cubicBezTo>
                    <a:cubicBezTo>
                      <a:pt x="72" y="208"/>
                      <a:pt x="67" y="213"/>
                      <a:pt x="61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117"/>
              <p:cNvSpPr>
                <a:spLocks/>
              </p:cNvSpPr>
              <p:nvPr/>
            </p:nvSpPr>
            <p:spPr bwMode="auto">
              <a:xfrm>
                <a:off x="3158" y="361"/>
                <a:ext cx="42" cy="90"/>
              </a:xfrm>
              <a:custGeom>
                <a:avLst/>
                <a:gdLst>
                  <a:gd name="T0" fmla="*/ 19 w 35"/>
                  <a:gd name="T1" fmla="*/ 74 h 74"/>
                  <a:gd name="T2" fmla="*/ 17 w 35"/>
                  <a:gd name="T3" fmla="*/ 74 h 74"/>
                  <a:gd name="T4" fmla="*/ 0 w 35"/>
                  <a:gd name="T5" fmla="*/ 57 h 74"/>
                  <a:gd name="T6" fmla="*/ 0 w 35"/>
                  <a:gd name="T7" fmla="*/ 17 h 74"/>
                  <a:gd name="T8" fmla="*/ 17 w 35"/>
                  <a:gd name="T9" fmla="*/ 0 h 74"/>
                  <a:gd name="T10" fmla="*/ 19 w 35"/>
                  <a:gd name="T11" fmla="*/ 0 h 74"/>
                  <a:gd name="T12" fmla="*/ 35 w 35"/>
                  <a:gd name="T13" fmla="*/ 17 h 74"/>
                  <a:gd name="T14" fmla="*/ 35 w 35"/>
                  <a:gd name="T15" fmla="*/ 57 h 74"/>
                  <a:gd name="T16" fmla="*/ 19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7" y="74"/>
                      <a:pt x="0" y="67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5" y="8"/>
                      <a:pt x="35" y="1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67"/>
                      <a:pt x="28" y="74"/>
                      <a:pt x="19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Oval 118"/>
              <p:cNvSpPr>
                <a:spLocks noChangeArrowheads="1"/>
              </p:cNvSpPr>
              <p:nvPr/>
            </p:nvSpPr>
            <p:spPr bwMode="auto">
              <a:xfrm>
                <a:off x="3250" y="293"/>
                <a:ext cx="42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Oval 119"/>
              <p:cNvSpPr>
                <a:spLocks noChangeArrowheads="1"/>
              </p:cNvSpPr>
              <p:nvPr/>
            </p:nvSpPr>
            <p:spPr bwMode="auto">
              <a:xfrm>
                <a:off x="3066" y="293"/>
                <a:ext cx="43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120"/>
              <p:cNvSpPr>
                <a:spLocks/>
              </p:cNvSpPr>
              <p:nvPr/>
            </p:nvSpPr>
            <p:spPr bwMode="auto">
              <a:xfrm>
                <a:off x="3088" y="196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121"/>
              <p:cNvSpPr>
                <a:spLocks/>
              </p:cNvSpPr>
              <p:nvPr/>
            </p:nvSpPr>
            <p:spPr bwMode="auto">
              <a:xfrm>
                <a:off x="3087" y="854"/>
                <a:ext cx="78" cy="37"/>
              </a:xfrm>
              <a:custGeom>
                <a:avLst/>
                <a:gdLst>
                  <a:gd name="T0" fmla="*/ 78 w 78"/>
                  <a:gd name="T1" fmla="*/ 0 h 37"/>
                  <a:gd name="T2" fmla="*/ 75 w 78"/>
                  <a:gd name="T3" fmla="*/ 37 h 37"/>
                  <a:gd name="T4" fmla="*/ 0 w 78"/>
                  <a:gd name="T5" fmla="*/ 37 h 37"/>
                  <a:gd name="T6" fmla="*/ 44 w 78"/>
                  <a:gd name="T7" fmla="*/ 0 h 37"/>
                  <a:gd name="T8" fmla="*/ 78 w 7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7">
                    <a:moveTo>
                      <a:pt x="78" y="0"/>
                    </a:moveTo>
                    <a:lnTo>
                      <a:pt x="75" y="37"/>
                    </a:lnTo>
                    <a:lnTo>
                      <a:pt x="0" y="37"/>
                    </a:lnTo>
                    <a:lnTo>
                      <a:pt x="44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122"/>
              <p:cNvSpPr>
                <a:spLocks/>
              </p:cNvSpPr>
              <p:nvPr/>
            </p:nvSpPr>
            <p:spPr bwMode="auto">
              <a:xfrm>
                <a:off x="3194" y="854"/>
                <a:ext cx="77" cy="37"/>
              </a:xfrm>
              <a:custGeom>
                <a:avLst/>
                <a:gdLst>
                  <a:gd name="T0" fmla="*/ 0 w 77"/>
                  <a:gd name="T1" fmla="*/ 0 h 37"/>
                  <a:gd name="T2" fmla="*/ 1 w 77"/>
                  <a:gd name="T3" fmla="*/ 37 h 37"/>
                  <a:gd name="T4" fmla="*/ 77 w 77"/>
                  <a:gd name="T5" fmla="*/ 37 h 37"/>
                  <a:gd name="T6" fmla="*/ 33 w 77"/>
                  <a:gd name="T7" fmla="*/ 0 h 37"/>
                  <a:gd name="T8" fmla="*/ 0 w 77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7">
                    <a:moveTo>
                      <a:pt x="0" y="0"/>
                    </a:moveTo>
                    <a:lnTo>
                      <a:pt x="1" y="37"/>
                    </a:lnTo>
                    <a:lnTo>
                      <a:pt x="77" y="37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123"/>
              <p:cNvSpPr>
                <a:spLocks/>
              </p:cNvSpPr>
              <p:nvPr/>
            </p:nvSpPr>
            <p:spPr bwMode="auto">
              <a:xfrm>
                <a:off x="3113" y="588"/>
                <a:ext cx="134" cy="255"/>
              </a:xfrm>
              <a:custGeom>
                <a:avLst/>
                <a:gdLst>
                  <a:gd name="T0" fmla="*/ 0 w 110"/>
                  <a:gd name="T1" fmla="*/ 210 h 210"/>
                  <a:gd name="T2" fmla="*/ 110 w 110"/>
                  <a:gd name="T3" fmla="*/ 210 h 210"/>
                  <a:gd name="T4" fmla="*/ 98 w 110"/>
                  <a:gd name="T5" fmla="*/ 0 h 210"/>
                  <a:gd name="T6" fmla="*/ 12 w 110"/>
                  <a:gd name="T7" fmla="*/ 0 h 210"/>
                  <a:gd name="T8" fmla="*/ 0 w 110"/>
                  <a:gd name="T9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210">
                    <a:moveTo>
                      <a:pt x="0" y="210"/>
                    </a:moveTo>
                    <a:cubicBezTo>
                      <a:pt x="110" y="210"/>
                      <a:pt x="110" y="210"/>
                      <a:pt x="110" y="210"/>
                    </a:cubicBezTo>
                    <a:cubicBezTo>
                      <a:pt x="110" y="210"/>
                      <a:pt x="99" y="4"/>
                      <a:pt x="9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4"/>
                      <a:pt x="0" y="210"/>
                      <a:pt x="0" y="210"/>
                    </a:cubicBezTo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124"/>
              <p:cNvSpPr>
                <a:spLocks/>
              </p:cNvSpPr>
              <p:nvPr/>
            </p:nvSpPr>
            <p:spPr bwMode="auto">
              <a:xfrm>
                <a:off x="3085" y="421"/>
                <a:ext cx="191" cy="208"/>
              </a:xfrm>
              <a:custGeom>
                <a:avLst/>
                <a:gdLst>
                  <a:gd name="T0" fmla="*/ 150 w 157"/>
                  <a:gd name="T1" fmla="*/ 45 h 172"/>
                  <a:gd name="T2" fmla="*/ 110 w 157"/>
                  <a:gd name="T3" fmla="*/ 0 h 172"/>
                  <a:gd name="T4" fmla="*/ 78 w 157"/>
                  <a:gd name="T5" fmla="*/ 42 h 172"/>
                  <a:gd name="T6" fmla="*/ 45 w 157"/>
                  <a:gd name="T7" fmla="*/ 1 h 172"/>
                  <a:gd name="T8" fmla="*/ 7 w 157"/>
                  <a:gd name="T9" fmla="*/ 45 h 172"/>
                  <a:gd name="T10" fmla="*/ 0 w 157"/>
                  <a:gd name="T11" fmla="*/ 172 h 172"/>
                  <a:gd name="T12" fmla="*/ 26 w 157"/>
                  <a:gd name="T13" fmla="*/ 172 h 172"/>
                  <a:gd name="T14" fmla="*/ 32 w 157"/>
                  <a:gd name="T15" fmla="*/ 50 h 172"/>
                  <a:gd name="T16" fmla="*/ 39 w 157"/>
                  <a:gd name="T17" fmla="*/ 36 h 172"/>
                  <a:gd name="T18" fmla="*/ 47 w 157"/>
                  <a:gd name="T19" fmla="*/ 85 h 172"/>
                  <a:gd name="T20" fmla="*/ 39 w 157"/>
                  <a:gd name="T21" fmla="*/ 121 h 172"/>
                  <a:gd name="T22" fmla="*/ 35 w 157"/>
                  <a:gd name="T23" fmla="*/ 138 h 172"/>
                  <a:gd name="T24" fmla="*/ 34 w 157"/>
                  <a:gd name="T25" fmla="*/ 140 h 172"/>
                  <a:gd name="T26" fmla="*/ 122 w 157"/>
                  <a:gd name="T27" fmla="*/ 140 h 172"/>
                  <a:gd name="T28" fmla="*/ 121 w 157"/>
                  <a:gd name="T29" fmla="*/ 138 h 172"/>
                  <a:gd name="T30" fmla="*/ 116 w 157"/>
                  <a:gd name="T31" fmla="*/ 121 h 172"/>
                  <a:gd name="T32" fmla="*/ 108 w 157"/>
                  <a:gd name="T33" fmla="*/ 85 h 172"/>
                  <a:gd name="T34" fmla="*/ 117 w 157"/>
                  <a:gd name="T35" fmla="*/ 34 h 172"/>
                  <a:gd name="T36" fmla="*/ 125 w 157"/>
                  <a:gd name="T37" fmla="*/ 50 h 172"/>
                  <a:gd name="T38" fmla="*/ 131 w 157"/>
                  <a:gd name="T39" fmla="*/ 172 h 172"/>
                  <a:gd name="T40" fmla="*/ 157 w 157"/>
                  <a:gd name="T41" fmla="*/ 172 h 172"/>
                  <a:gd name="T42" fmla="*/ 150 w 157"/>
                  <a:gd name="T43" fmla="*/ 4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7" h="172">
                    <a:moveTo>
                      <a:pt x="150" y="45"/>
                    </a:moveTo>
                    <a:cubicBezTo>
                      <a:pt x="145" y="19"/>
                      <a:pt x="126" y="5"/>
                      <a:pt x="110" y="0"/>
                    </a:cubicBezTo>
                    <a:cubicBezTo>
                      <a:pt x="110" y="23"/>
                      <a:pt x="95" y="42"/>
                      <a:pt x="78" y="42"/>
                    </a:cubicBezTo>
                    <a:cubicBezTo>
                      <a:pt x="60" y="42"/>
                      <a:pt x="46" y="23"/>
                      <a:pt x="45" y="1"/>
                    </a:cubicBezTo>
                    <a:cubicBezTo>
                      <a:pt x="30" y="7"/>
                      <a:pt x="12" y="20"/>
                      <a:pt x="7" y="45"/>
                    </a:cubicBezTo>
                    <a:cubicBezTo>
                      <a:pt x="1" y="75"/>
                      <a:pt x="0" y="137"/>
                      <a:pt x="0" y="172"/>
                    </a:cubicBezTo>
                    <a:cubicBezTo>
                      <a:pt x="26" y="172"/>
                      <a:pt x="26" y="172"/>
                      <a:pt x="26" y="172"/>
                    </a:cubicBezTo>
                    <a:cubicBezTo>
                      <a:pt x="26" y="138"/>
                      <a:pt x="26" y="78"/>
                      <a:pt x="32" y="50"/>
                    </a:cubicBezTo>
                    <a:cubicBezTo>
                      <a:pt x="33" y="44"/>
                      <a:pt x="36" y="40"/>
                      <a:pt x="39" y="36"/>
                    </a:cubicBezTo>
                    <a:cubicBezTo>
                      <a:pt x="43" y="50"/>
                      <a:pt x="47" y="70"/>
                      <a:pt x="47" y="85"/>
                    </a:cubicBezTo>
                    <a:cubicBezTo>
                      <a:pt x="47" y="95"/>
                      <a:pt x="43" y="109"/>
                      <a:pt x="39" y="121"/>
                    </a:cubicBezTo>
                    <a:cubicBezTo>
                      <a:pt x="37" y="127"/>
                      <a:pt x="36" y="133"/>
                      <a:pt x="35" y="138"/>
                    </a:cubicBezTo>
                    <a:cubicBezTo>
                      <a:pt x="34" y="139"/>
                      <a:pt x="34" y="139"/>
                      <a:pt x="34" y="140"/>
                    </a:cubicBezTo>
                    <a:cubicBezTo>
                      <a:pt x="122" y="140"/>
                      <a:pt x="122" y="140"/>
                      <a:pt x="122" y="140"/>
                    </a:cubicBezTo>
                    <a:cubicBezTo>
                      <a:pt x="121" y="139"/>
                      <a:pt x="121" y="139"/>
                      <a:pt x="121" y="138"/>
                    </a:cubicBezTo>
                    <a:cubicBezTo>
                      <a:pt x="120" y="133"/>
                      <a:pt x="118" y="127"/>
                      <a:pt x="116" y="121"/>
                    </a:cubicBezTo>
                    <a:cubicBezTo>
                      <a:pt x="113" y="109"/>
                      <a:pt x="108" y="95"/>
                      <a:pt x="108" y="85"/>
                    </a:cubicBezTo>
                    <a:cubicBezTo>
                      <a:pt x="108" y="70"/>
                      <a:pt x="113" y="49"/>
                      <a:pt x="117" y="34"/>
                    </a:cubicBezTo>
                    <a:cubicBezTo>
                      <a:pt x="121" y="38"/>
                      <a:pt x="124" y="44"/>
                      <a:pt x="125" y="50"/>
                    </a:cubicBezTo>
                    <a:cubicBezTo>
                      <a:pt x="131" y="78"/>
                      <a:pt x="131" y="138"/>
                      <a:pt x="131" y="172"/>
                    </a:cubicBezTo>
                    <a:cubicBezTo>
                      <a:pt x="157" y="172"/>
                      <a:pt x="157" y="172"/>
                      <a:pt x="157" y="172"/>
                    </a:cubicBezTo>
                    <a:cubicBezTo>
                      <a:pt x="157" y="137"/>
                      <a:pt x="156" y="75"/>
                      <a:pt x="150" y="45"/>
                    </a:cubicBezTo>
                    <a:close/>
                  </a:path>
                </a:pathLst>
              </a:custGeom>
              <a:solidFill>
                <a:srgbClr val="FDC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125"/>
              <p:cNvSpPr>
                <a:spLocks/>
              </p:cNvSpPr>
              <p:nvPr/>
            </p:nvSpPr>
            <p:spPr bwMode="auto">
              <a:xfrm>
                <a:off x="3082" y="197"/>
                <a:ext cx="196" cy="107"/>
              </a:xfrm>
              <a:custGeom>
                <a:avLst/>
                <a:gdLst>
                  <a:gd name="T0" fmla="*/ 160 w 161"/>
                  <a:gd name="T1" fmla="*/ 68 h 88"/>
                  <a:gd name="T2" fmla="*/ 137 w 161"/>
                  <a:gd name="T3" fmla="*/ 24 h 88"/>
                  <a:gd name="T4" fmla="*/ 60 w 161"/>
                  <a:gd name="T5" fmla="*/ 7 h 88"/>
                  <a:gd name="T6" fmla="*/ 1 w 161"/>
                  <a:gd name="T7" fmla="*/ 63 h 88"/>
                  <a:gd name="T8" fmla="*/ 5 w 161"/>
                  <a:gd name="T9" fmla="*/ 88 h 88"/>
                  <a:gd name="T10" fmla="*/ 5 w 161"/>
                  <a:gd name="T11" fmla="*/ 87 h 88"/>
                  <a:gd name="T12" fmla="*/ 80 w 161"/>
                  <a:gd name="T13" fmla="*/ 37 h 88"/>
                  <a:gd name="T14" fmla="*/ 154 w 161"/>
                  <a:gd name="T15" fmla="*/ 86 h 88"/>
                  <a:gd name="T16" fmla="*/ 160 w 16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1" h="88">
                    <a:moveTo>
                      <a:pt x="160" y="68"/>
                    </a:moveTo>
                    <a:cubicBezTo>
                      <a:pt x="159" y="59"/>
                      <a:pt x="153" y="38"/>
                      <a:pt x="137" y="24"/>
                    </a:cubicBezTo>
                    <a:cubicBezTo>
                      <a:pt x="121" y="9"/>
                      <a:pt x="91" y="0"/>
                      <a:pt x="60" y="7"/>
                    </a:cubicBezTo>
                    <a:cubicBezTo>
                      <a:pt x="29" y="14"/>
                      <a:pt x="2" y="43"/>
                      <a:pt x="1" y="63"/>
                    </a:cubicBezTo>
                    <a:cubicBezTo>
                      <a:pt x="0" y="76"/>
                      <a:pt x="3" y="84"/>
                      <a:pt x="5" y="88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5" y="65"/>
                      <a:pt x="39" y="37"/>
                      <a:pt x="80" y="37"/>
                    </a:cubicBezTo>
                    <a:cubicBezTo>
                      <a:pt x="120" y="37"/>
                      <a:pt x="153" y="67"/>
                      <a:pt x="154" y="86"/>
                    </a:cubicBezTo>
                    <a:cubicBezTo>
                      <a:pt x="158" y="79"/>
                      <a:pt x="161" y="72"/>
                      <a:pt x="160" y="68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126"/>
              <p:cNvSpPr>
                <a:spLocks noEditPoints="1"/>
              </p:cNvSpPr>
              <p:nvPr/>
            </p:nvSpPr>
            <p:spPr bwMode="auto">
              <a:xfrm>
                <a:off x="3052" y="182"/>
                <a:ext cx="254" cy="315"/>
              </a:xfrm>
              <a:custGeom>
                <a:avLst/>
                <a:gdLst>
                  <a:gd name="T0" fmla="*/ 187 w 209"/>
                  <a:gd name="T1" fmla="*/ 55 h 260"/>
                  <a:gd name="T2" fmla="*/ 105 w 209"/>
                  <a:gd name="T3" fmla="*/ 0 h 260"/>
                  <a:gd name="T4" fmla="*/ 22 w 209"/>
                  <a:gd name="T5" fmla="*/ 55 h 260"/>
                  <a:gd name="T6" fmla="*/ 29 w 209"/>
                  <a:gd name="T7" fmla="*/ 175 h 260"/>
                  <a:gd name="T8" fmla="*/ 42 w 209"/>
                  <a:gd name="T9" fmla="*/ 210 h 260"/>
                  <a:gd name="T10" fmla="*/ 35 w 209"/>
                  <a:gd name="T11" fmla="*/ 234 h 260"/>
                  <a:gd name="T12" fmla="*/ 82 w 209"/>
                  <a:gd name="T13" fmla="*/ 257 h 260"/>
                  <a:gd name="T14" fmla="*/ 127 w 209"/>
                  <a:gd name="T15" fmla="*/ 257 h 260"/>
                  <a:gd name="T16" fmla="*/ 174 w 209"/>
                  <a:gd name="T17" fmla="*/ 234 h 260"/>
                  <a:gd name="T18" fmla="*/ 167 w 209"/>
                  <a:gd name="T19" fmla="*/ 210 h 260"/>
                  <a:gd name="T20" fmla="*/ 180 w 209"/>
                  <a:gd name="T21" fmla="*/ 175 h 260"/>
                  <a:gd name="T22" fmla="*/ 187 w 209"/>
                  <a:gd name="T23" fmla="*/ 55 h 260"/>
                  <a:gd name="T24" fmla="*/ 176 w 209"/>
                  <a:gd name="T25" fmla="*/ 115 h 260"/>
                  <a:gd name="T26" fmla="*/ 104 w 209"/>
                  <a:gd name="T27" fmla="*/ 183 h 260"/>
                  <a:gd name="T28" fmla="*/ 105 w 209"/>
                  <a:gd name="T29" fmla="*/ 183 h 260"/>
                  <a:gd name="T30" fmla="*/ 34 w 209"/>
                  <a:gd name="T31" fmla="*/ 115 h 260"/>
                  <a:gd name="T32" fmla="*/ 34 w 209"/>
                  <a:gd name="T33" fmla="*/ 81 h 260"/>
                  <a:gd name="T34" fmla="*/ 105 w 209"/>
                  <a:gd name="T35" fmla="*/ 26 h 260"/>
                  <a:gd name="T36" fmla="*/ 176 w 209"/>
                  <a:gd name="T37" fmla="*/ 81 h 260"/>
                  <a:gd name="T38" fmla="*/ 176 w 209"/>
                  <a:gd name="T39" fmla="*/ 11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9" h="260">
                    <a:moveTo>
                      <a:pt x="187" y="55"/>
                    </a:moveTo>
                    <a:cubicBezTo>
                      <a:pt x="167" y="1"/>
                      <a:pt x="110" y="0"/>
                      <a:pt x="105" y="0"/>
                    </a:cubicBezTo>
                    <a:cubicBezTo>
                      <a:pt x="99" y="0"/>
                      <a:pt x="42" y="1"/>
                      <a:pt x="22" y="55"/>
                    </a:cubicBezTo>
                    <a:cubicBezTo>
                      <a:pt x="0" y="112"/>
                      <a:pt x="20" y="159"/>
                      <a:pt x="29" y="175"/>
                    </a:cubicBezTo>
                    <a:cubicBezTo>
                      <a:pt x="38" y="191"/>
                      <a:pt x="47" y="200"/>
                      <a:pt x="42" y="210"/>
                    </a:cubicBezTo>
                    <a:cubicBezTo>
                      <a:pt x="38" y="219"/>
                      <a:pt x="26" y="224"/>
                      <a:pt x="35" y="234"/>
                    </a:cubicBezTo>
                    <a:cubicBezTo>
                      <a:pt x="43" y="245"/>
                      <a:pt x="60" y="255"/>
                      <a:pt x="82" y="257"/>
                    </a:cubicBezTo>
                    <a:cubicBezTo>
                      <a:pt x="104" y="260"/>
                      <a:pt x="105" y="260"/>
                      <a:pt x="127" y="257"/>
                    </a:cubicBezTo>
                    <a:cubicBezTo>
                      <a:pt x="149" y="255"/>
                      <a:pt x="166" y="245"/>
                      <a:pt x="174" y="234"/>
                    </a:cubicBezTo>
                    <a:cubicBezTo>
                      <a:pt x="183" y="224"/>
                      <a:pt x="171" y="219"/>
                      <a:pt x="167" y="210"/>
                    </a:cubicBezTo>
                    <a:cubicBezTo>
                      <a:pt x="162" y="200"/>
                      <a:pt x="171" y="191"/>
                      <a:pt x="180" y="175"/>
                    </a:cubicBezTo>
                    <a:cubicBezTo>
                      <a:pt x="189" y="159"/>
                      <a:pt x="209" y="112"/>
                      <a:pt x="187" y="55"/>
                    </a:cubicBezTo>
                    <a:moveTo>
                      <a:pt x="176" y="115"/>
                    </a:moveTo>
                    <a:cubicBezTo>
                      <a:pt x="176" y="153"/>
                      <a:pt x="146" y="183"/>
                      <a:pt x="104" y="183"/>
                    </a:cubicBezTo>
                    <a:cubicBezTo>
                      <a:pt x="105" y="183"/>
                      <a:pt x="105" y="183"/>
                      <a:pt x="105" y="183"/>
                    </a:cubicBezTo>
                    <a:cubicBezTo>
                      <a:pt x="63" y="183"/>
                      <a:pt x="34" y="153"/>
                      <a:pt x="34" y="115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4" y="58"/>
                      <a:pt x="64" y="26"/>
                      <a:pt x="105" y="26"/>
                    </a:cubicBezTo>
                    <a:cubicBezTo>
                      <a:pt x="146" y="26"/>
                      <a:pt x="176" y="61"/>
                      <a:pt x="176" y="81"/>
                    </a:cubicBezTo>
                    <a:cubicBezTo>
                      <a:pt x="176" y="115"/>
                      <a:pt x="176" y="115"/>
                      <a:pt x="176" y="115"/>
                    </a:cubicBezTo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127"/>
              <p:cNvSpPr>
                <a:spLocks/>
              </p:cNvSpPr>
              <p:nvPr/>
            </p:nvSpPr>
            <p:spPr bwMode="auto">
              <a:xfrm>
                <a:off x="3162" y="354"/>
                <a:ext cx="49" cy="22"/>
              </a:xfrm>
              <a:custGeom>
                <a:avLst/>
                <a:gdLst>
                  <a:gd name="T0" fmla="*/ 37 w 40"/>
                  <a:gd name="T1" fmla="*/ 0 h 18"/>
                  <a:gd name="T2" fmla="*/ 35 w 40"/>
                  <a:gd name="T3" fmla="*/ 1 h 18"/>
                  <a:gd name="T4" fmla="*/ 10 w 40"/>
                  <a:gd name="T5" fmla="*/ 12 h 18"/>
                  <a:gd name="T6" fmla="*/ 10 w 40"/>
                  <a:gd name="T7" fmla="*/ 12 h 18"/>
                  <a:gd name="T8" fmla="*/ 3 w 40"/>
                  <a:gd name="T9" fmla="*/ 12 h 18"/>
                  <a:gd name="T10" fmla="*/ 3 w 40"/>
                  <a:gd name="T11" fmla="*/ 12 h 18"/>
                  <a:gd name="T12" fmla="*/ 0 w 40"/>
                  <a:gd name="T13" fmla="*/ 14 h 18"/>
                  <a:gd name="T14" fmla="*/ 2 w 40"/>
                  <a:gd name="T15" fmla="*/ 17 h 18"/>
                  <a:gd name="T16" fmla="*/ 10 w 40"/>
                  <a:gd name="T17" fmla="*/ 18 h 18"/>
                  <a:gd name="T18" fmla="*/ 39 w 40"/>
                  <a:gd name="T19" fmla="*/ 5 h 18"/>
                  <a:gd name="T20" fmla="*/ 39 w 40"/>
                  <a:gd name="T21" fmla="*/ 1 h 18"/>
                  <a:gd name="T22" fmla="*/ 37 w 4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18">
                    <a:moveTo>
                      <a:pt x="37" y="0"/>
                    </a:moveTo>
                    <a:cubicBezTo>
                      <a:pt x="36" y="0"/>
                      <a:pt x="35" y="1"/>
                      <a:pt x="35" y="1"/>
                    </a:cubicBezTo>
                    <a:cubicBezTo>
                      <a:pt x="30" y="8"/>
                      <a:pt x="2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5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1" y="17"/>
                      <a:pt x="2" y="17"/>
                    </a:cubicBezTo>
                    <a:cubicBezTo>
                      <a:pt x="5" y="18"/>
                      <a:pt x="7" y="18"/>
                      <a:pt x="10" y="18"/>
                    </a:cubicBezTo>
                    <a:cubicBezTo>
                      <a:pt x="22" y="18"/>
                      <a:pt x="33" y="13"/>
                      <a:pt x="39" y="5"/>
                    </a:cubicBezTo>
                    <a:cubicBezTo>
                      <a:pt x="40" y="4"/>
                      <a:pt x="40" y="2"/>
                      <a:pt x="39" y="1"/>
                    </a:cubicBezTo>
                    <a:cubicBezTo>
                      <a:pt x="38" y="0"/>
                      <a:pt x="38" y="0"/>
                      <a:pt x="37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128"/>
              <p:cNvSpPr>
                <a:spLocks/>
              </p:cNvSpPr>
              <p:nvPr/>
            </p:nvSpPr>
            <p:spPr bwMode="auto">
              <a:xfrm>
                <a:off x="3119" y="297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Oval 129"/>
              <p:cNvSpPr>
                <a:spLocks noChangeArrowheads="1"/>
              </p:cNvSpPr>
              <p:nvPr/>
            </p:nvSpPr>
            <p:spPr bwMode="auto">
              <a:xfrm>
                <a:off x="3122" y="303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130"/>
              <p:cNvSpPr>
                <a:spLocks/>
              </p:cNvSpPr>
              <p:nvPr/>
            </p:nvSpPr>
            <p:spPr bwMode="auto">
              <a:xfrm>
                <a:off x="3210" y="297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Oval 131"/>
              <p:cNvSpPr>
                <a:spLocks noChangeArrowheads="1"/>
              </p:cNvSpPr>
              <p:nvPr/>
            </p:nvSpPr>
            <p:spPr bwMode="auto">
              <a:xfrm>
                <a:off x="3215" y="303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Rectangle 132"/>
              <p:cNvSpPr>
                <a:spLocks noChangeArrowheads="1"/>
              </p:cNvSpPr>
              <p:nvPr/>
            </p:nvSpPr>
            <p:spPr bwMode="auto">
              <a:xfrm>
                <a:off x="3115" y="282"/>
                <a:ext cx="28" cy="4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Rectangle 133"/>
              <p:cNvSpPr>
                <a:spLocks noChangeArrowheads="1"/>
              </p:cNvSpPr>
              <p:nvPr/>
            </p:nvSpPr>
            <p:spPr bwMode="auto">
              <a:xfrm>
                <a:off x="3206" y="282"/>
                <a:ext cx="30" cy="4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Rectangle 134"/>
              <p:cNvSpPr>
                <a:spLocks noChangeArrowheads="1"/>
              </p:cNvSpPr>
              <p:nvPr/>
            </p:nvSpPr>
            <p:spPr bwMode="auto">
              <a:xfrm>
                <a:off x="5019" y="508"/>
                <a:ext cx="111" cy="170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135"/>
              <p:cNvSpPr>
                <a:spLocks/>
              </p:cNvSpPr>
              <p:nvPr/>
            </p:nvSpPr>
            <p:spPr bwMode="auto">
              <a:xfrm>
                <a:off x="5019" y="599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7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136"/>
              <p:cNvSpPr>
                <a:spLocks/>
              </p:cNvSpPr>
              <p:nvPr/>
            </p:nvSpPr>
            <p:spPr bwMode="auto">
              <a:xfrm>
                <a:off x="5079" y="663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6 h 245"/>
                  <a:gd name="T6" fmla="*/ 23 w 42"/>
                  <a:gd name="T7" fmla="*/ 10 h 245"/>
                  <a:gd name="T8" fmla="*/ 42 w 42"/>
                  <a:gd name="T9" fmla="*/ 8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8"/>
                      <a:pt x="14" y="10"/>
                      <a:pt x="23" y="10"/>
                    </a:cubicBezTo>
                    <a:cubicBezTo>
                      <a:pt x="32" y="10"/>
                      <a:pt x="42" y="0"/>
                      <a:pt x="42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137"/>
              <p:cNvSpPr>
                <a:spLocks/>
              </p:cNvSpPr>
              <p:nvPr/>
            </p:nvSpPr>
            <p:spPr bwMode="auto">
              <a:xfrm>
                <a:off x="5019" y="662"/>
                <a:ext cx="51" cy="298"/>
              </a:xfrm>
              <a:custGeom>
                <a:avLst/>
                <a:gdLst>
                  <a:gd name="T0" fmla="*/ 19 w 42"/>
                  <a:gd name="T1" fmla="*/ 246 h 246"/>
                  <a:gd name="T2" fmla="*/ 4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8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1" y="246"/>
                      <a:pt x="4" y="239"/>
                      <a:pt x="4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9"/>
                      <a:pt x="42" y="28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9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138"/>
              <p:cNvSpPr>
                <a:spLocks/>
              </p:cNvSpPr>
              <p:nvPr/>
            </p:nvSpPr>
            <p:spPr bwMode="auto">
              <a:xfrm>
                <a:off x="5080" y="492"/>
                <a:ext cx="100" cy="258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0 h 213"/>
                  <a:gd name="T8" fmla="*/ 12 w 82"/>
                  <a:gd name="T9" fmla="*/ 24 h 213"/>
                  <a:gd name="T10" fmla="*/ 1 w 82"/>
                  <a:gd name="T11" fmla="*/ 11 h 213"/>
                  <a:gd name="T12" fmla="*/ 13 w 82"/>
                  <a:gd name="T13" fmla="*/ 0 h 213"/>
                  <a:gd name="T14" fmla="*/ 73 w 82"/>
                  <a:gd name="T15" fmla="*/ 46 h 213"/>
                  <a:gd name="T16" fmla="*/ 80 w 82"/>
                  <a:gd name="T17" fmla="*/ 201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8" y="91"/>
                      <a:pt x="50" y="50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3"/>
                      <a:pt x="0" y="18"/>
                      <a:pt x="1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3" y="46"/>
                    </a:cubicBezTo>
                    <a:cubicBezTo>
                      <a:pt x="82" y="89"/>
                      <a:pt x="80" y="197"/>
                      <a:pt x="80" y="201"/>
                    </a:cubicBezTo>
                    <a:cubicBezTo>
                      <a:pt x="80" y="208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139"/>
              <p:cNvSpPr>
                <a:spLocks/>
              </p:cNvSpPr>
              <p:nvPr/>
            </p:nvSpPr>
            <p:spPr bwMode="auto">
              <a:xfrm>
                <a:off x="4971" y="492"/>
                <a:ext cx="98" cy="258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1 h 213"/>
                  <a:gd name="T4" fmla="*/ 8 w 81"/>
                  <a:gd name="T5" fmla="*/ 46 h 213"/>
                  <a:gd name="T6" fmla="*/ 68 w 81"/>
                  <a:gd name="T7" fmla="*/ 0 h 213"/>
                  <a:gd name="T8" fmla="*/ 81 w 81"/>
                  <a:gd name="T9" fmla="*/ 11 h 213"/>
                  <a:gd name="T10" fmla="*/ 69 w 81"/>
                  <a:gd name="T11" fmla="*/ 24 h 213"/>
                  <a:gd name="T12" fmla="*/ 32 w 81"/>
                  <a:gd name="T13" fmla="*/ 50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8"/>
                      <a:pt x="1" y="201"/>
                    </a:cubicBezTo>
                    <a:cubicBezTo>
                      <a:pt x="1" y="197"/>
                      <a:pt x="0" y="89"/>
                      <a:pt x="8" y="46"/>
                    </a:cubicBezTo>
                    <a:cubicBezTo>
                      <a:pt x="17" y="3"/>
                      <a:pt x="66" y="0"/>
                      <a:pt x="68" y="0"/>
                    </a:cubicBezTo>
                    <a:cubicBezTo>
                      <a:pt x="75" y="0"/>
                      <a:pt x="80" y="5"/>
                      <a:pt x="81" y="11"/>
                    </a:cubicBezTo>
                    <a:cubicBezTo>
                      <a:pt x="81" y="18"/>
                      <a:pt x="76" y="24"/>
                      <a:pt x="69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3" y="91"/>
                      <a:pt x="25" y="200"/>
                      <a:pt x="25" y="201"/>
                    </a:cubicBezTo>
                    <a:cubicBezTo>
                      <a:pt x="25" y="207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140"/>
              <p:cNvSpPr>
                <a:spLocks/>
              </p:cNvSpPr>
              <p:nvPr/>
            </p:nvSpPr>
            <p:spPr bwMode="auto">
              <a:xfrm>
                <a:off x="5049" y="435"/>
                <a:ext cx="53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9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9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Oval 141"/>
              <p:cNvSpPr>
                <a:spLocks noChangeArrowheads="1"/>
              </p:cNvSpPr>
              <p:nvPr/>
            </p:nvSpPr>
            <p:spPr bwMode="auto">
              <a:xfrm>
                <a:off x="5146" y="367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Oval 142"/>
              <p:cNvSpPr>
                <a:spLocks noChangeArrowheads="1"/>
              </p:cNvSpPr>
              <p:nvPr/>
            </p:nvSpPr>
            <p:spPr bwMode="auto">
              <a:xfrm>
                <a:off x="4962" y="367"/>
                <a:ext cx="43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143"/>
              <p:cNvSpPr>
                <a:spLocks/>
              </p:cNvSpPr>
              <p:nvPr/>
            </p:nvSpPr>
            <p:spPr bwMode="auto">
              <a:xfrm>
                <a:off x="4984" y="270"/>
                <a:ext cx="181" cy="209"/>
              </a:xfrm>
              <a:custGeom>
                <a:avLst/>
                <a:gdLst>
                  <a:gd name="T0" fmla="*/ 75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5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5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5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144"/>
              <p:cNvSpPr>
                <a:spLocks/>
              </p:cNvSpPr>
              <p:nvPr/>
            </p:nvSpPr>
            <p:spPr bwMode="auto">
              <a:xfrm>
                <a:off x="5088" y="928"/>
                <a:ext cx="79" cy="37"/>
              </a:xfrm>
              <a:custGeom>
                <a:avLst/>
                <a:gdLst>
                  <a:gd name="T0" fmla="*/ 0 w 79"/>
                  <a:gd name="T1" fmla="*/ 0 h 37"/>
                  <a:gd name="T2" fmla="*/ 0 w 79"/>
                  <a:gd name="T3" fmla="*/ 37 h 37"/>
                  <a:gd name="T4" fmla="*/ 79 w 79"/>
                  <a:gd name="T5" fmla="*/ 37 h 37"/>
                  <a:gd name="T6" fmla="*/ 38 w 79"/>
                  <a:gd name="T7" fmla="*/ 0 h 37"/>
                  <a:gd name="T8" fmla="*/ 0 w 79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7">
                    <a:moveTo>
                      <a:pt x="0" y="0"/>
                    </a:moveTo>
                    <a:lnTo>
                      <a:pt x="0" y="37"/>
                    </a:lnTo>
                    <a:lnTo>
                      <a:pt x="79" y="37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145"/>
              <p:cNvSpPr>
                <a:spLocks/>
              </p:cNvSpPr>
              <p:nvPr/>
            </p:nvSpPr>
            <p:spPr bwMode="auto">
              <a:xfrm>
                <a:off x="4983" y="928"/>
                <a:ext cx="79" cy="37"/>
              </a:xfrm>
              <a:custGeom>
                <a:avLst/>
                <a:gdLst>
                  <a:gd name="T0" fmla="*/ 79 w 79"/>
                  <a:gd name="T1" fmla="*/ 0 h 37"/>
                  <a:gd name="T2" fmla="*/ 79 w 79"/>
                  <a:gd name="T3" fmla="*/ 37 h 37"/>
                  <a:gd name="T4" fmla="*/ 0 w 79"/>
                  <a:gd name="T5" fmla="*/ 37 h 37"/>
                  <a:gd name="T6" fmla="*/ 41 w 79"/>
                  <a:gd name="T7" fmla="*/ 0 h 37"/>
                  <a:gd name="T8" fmla="*/ 79 w 79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7">
                    <a:moveTo>
                      <a:pt x="79" y="0"/>
                    </a:moveTo>
                    <a:lnTo>
                      <a:pt x="79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Rectangle 146"/>
              <p:cNvSpPr>
                <a:spLocks noChangeArrowheads="1"/>
              </p:cNvSpPr>
              <p:nvPr/>
            </p:nvSpPr>
            <p:spPr bwMode="auto">
              <a:xfrm>
                <a:off x="5019" y="508"/>
                <a:ext cx="111" cy="170"/>
              </a:xfrm>
              <a:prstGeom prst="rect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147"/>
              <p:cNvSpPr>
                <a:spLocks/>
              </p:cNvSpPr>
              <p:nvPr/>
            </p:nvSpPr>
            <p:spPr bwMode="auto">
              <a:xfrm>
                <a:off x="5019" y="599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7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148"/>
              <p:cNvSpPr>
                <a:spLocks/>
              </p:cNvSpPr>
              <p:nvPr/>
            </p:nvSpPr>
            <p:spPr bwMode="auto">
              <a:xfrm>
                <a:off x="5086" y="928"/>
                <a:ext cx="81" cy="37"/>
              </a:xfrm>
              <a:custGeom>
                <a:avLst/>
                <a:gdLst>
                  <a:gd name="T0" fmla="*/ 0 w 81"/>
                  <a:gd name="T1" fmla="*/ 0 h 37"/>
                  <a:gd name="T2" fmla="*/ 0 w 81"/>
                  <a:gd name="T3" fmla="*/ 37 h 37"/>
                  <a:gd name="T4" fmla="*/ 81 w 81"/>
                  <a:gd name="T5" fmla="*/ 37 h 37"/>
                  <a:gd name="T6" fmla="*/ 40 w 81"/>
                  <a:gd name="T7" fmla="*/ 0 h 37"/>
                  <a:gd name="T8" fmla="*/ 0 w 8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7">
                    <a:moveTo>
                      <a:pt x="0" y="0"/>
                    </a:moveTo>
                    <a:lnTo>
                      <a:pt x="0" y="37"/>
                    </a:lnTo>
                    <a:lnTo>
                      <a:pt x="81" y="37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149"/>
              <p:cNvSpPr>
                <a:spLocks/>
              </p:cNvSpPr>
              <p:nvPr/>
            </p:nvSpPr>
            <p:spPr bwMode="auto">
              <a:xfrm>
                <a:off x="4983" y="928"/>
                <a:ext cx="80" cy="37"/>
              </a:xfrm>
              <a:custGeom>
                <a:avLst/>
                <a:gdLst>
                  <a:gd name="T0" fmla="*/ 80 w 80"/>
                  <a:gd name="T1" fmla="*/ 0 h 37"/>
                  <a:gd name="T2" fmla="*/ 80 w 80"/>
                  <a:gd name="T3" fmla="*/ 37 h 37"/>
                  <a:gd name="T4" fmla="*/ 0 w 80"/>
                  <a:gd name="T5" fmla="*/ 37 h 37"/>
                  <a:gd name="T6" fmla="*/ 41 w 80"/>
                  <a:gd name="T7" fmla="*/ 0 h 37"/>
                  <a:gd name="T8" fmla="*/ 8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80" y="0"/>
                    </a:moveTo>
                    <a:lnTo>
                      <a:pt x="80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150"/>
              <p:cNvSpPr>
                <a:spLocks/>
              </p:cNvSpPr>
              <p:nvPr/>
            </p:nvSpPr>
            <p:spPr bwMode="auto">
              <a:xfrm>
                <a:off x="5018" y="676"/>
                <a:ext cx="113" cy="267"/>
              </a:xfrm>
              <a:custGeom>
                <a:avLst/>
                <a:gdLst>
                  <a:gd name="T0" fmla="*/ 37 w 93"/>
                  <a:gd name="T1" fmla="*/ 220 h 220"/>
                  <a:gd name="T2" fmla="*/ 43 w 93"/>
                  <a:gd name="T3" fmla="*/ 44 h 220"/>
                  <a:gd name="T4" fmla="*/ 45 w 93"/>
                  <a:gd name="T5" fmla="*/ 44 h 220"/>
                  <a:gd name="T6" fmla="*/ 48 w 93"/>
                  <a:gd name="T7" fmla="*/ 44 h 220"/>
                  <a:gd name="T8" fmla="*/ 50 w 93"/>
                  <a:gd name="T9" fmla="*/ 44 h 220"/>
                  <a:gd name="T10" fmla="*/ 56 w 93"/>
                  <a:gd name="T11" fmla="*/ 220 h 220"/>
                  <a:gd name="T12" fmla="*/ 90 w 93"/>
                  <a:gd name="T13" fmla="*/ 208 h 220"/>
                  <a:gd name="T14" fmla="*/ 93 w 93"/>
                  <a:gd name="T15" fmla="*/ 3 h 220"/>
                  <a:gd name="T16" fmla="*/ 93 w 93"/>
                  <a:gd name="T17" fmla="*/ 0 h 220"/>
                  <a:gd name="T18" fmla="*/ 0 w 93"/>
                  <a:gd name="T19" fmla="*/ 0 h 220"/>
                  <a:gd name="T20" fmla="*/ 3 w 93"/>
                  <a:gd name="T21" fmla="*/ 208 h 220"/>
                  <a:gd name="T22" fmla="*/ 37 w 93"/>
                  <a:gd name="T23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20">
                    <a:moveTo>
                      <a:pt x="37" y="220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5" y="44"/>
                      <a:pt x="45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9" y="44"/>
                      <a:pt x="50" y="44"/>
                    </a:cubicBezTo>
                    <a:cubicBezTo>
                      <a:pt x="56" y="220"/>
                      <a:pt x="56" y="220"/>
                      <a:pt x="56" y="220"/>
                    </a:cubicBezTo>
                    <a:cubicBezTo>
                      <a:pt x="90" y="208"/>
                      <a:pt x="90" y="208"/>
                      <a:pt x="90" y="208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8"/>
                      <a:pt x="3" y="208"/>
                      <a:pt x="3" y="208"/>
                    </a:cubicBezTo>
                    <a:lnTo>
                      <a:pt x="37" y="220"/>
                    </a:lnTo>
                    <a:close/>
                  </a:path>
                </a:pathLst>
              </a:custGeom>
              <a:solidFill>
                <a:srgbClr val="404E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151"/>
              <p:cNvSpPr>
                <a:spLocks/>
              </p:cNvSpPr>
              <p:nvPr/>
            </p:nvSpPr>
            <p:spPr bwMode="auto">
              <a:xfrm>
                <a:off x="4971" y="491"/>
                <a:ext cx="208" cy="216"/>
              </a:xfrm>
              <a:custGeom>
                <a:avLst/>
                <a:gdLst>
                  <a:gd name="T0" fmla="*/ 26 w 171"/>
                  <a:gd name="T1" fmla="*/ 178 h 178"/>
                  <a:gd name="T2" fmla="*/ 33 w 171"/>
                  <a:gd name="T3" fmla="*/ 51 h 178"/>
                  <a:gd name="T4" fmla="*/ 39 w 171"/>
                  <a:gd name="T5" fmla="*/ 39 h 178"/>
                  <a:gd name="T6" fmla="*/ 39 w 171"/>
                  <a:gd name="T7" fmla="*/ 155 h 178"/>
                  <a:gd name="T8" fmla="*/ 132 w 171"/>
                  <a:gd name="T9" fmla="*/ 155 h 178"/>
                  <a:gd name="T10" fmla="*/ 132 w 171"/>
                  <a:gd name="T11" fmla="*/ 39 h 178"/>
                  <a:gd name="T12" fmla="*/ 139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4 w 171"/>
                  <a:gd name="T19" fmla="*/ 46 h 178"/>
                  <a:gd name="T20" fmla="*/ 113 w 171"/>
                  <a:gd name="T21" fmla="*/ 1 h 178"/>
                  <a:gd name="T22" fmla="*/ 86 w 171"/>
                  <a:gd name="T23" fmla="*/ 36 h 178"/>
                  <a:gd name="T24" fmla="*/ 57 w 171"/>
                  <a:gd name="T25" fmla="*/ 2 h 178"/>
                  <a:gd name="T26" fmla="*/ 7 w 171"/>
                  <a:gd name="T27" fmla="*/ 46 h 178"/>
                  <a:gd name="T28" fmla="*/ 0 w 171"/>
                  <a:gd name="T29" fmla="*/ 178 h 178"/>
                  <a:gd name="T30" fmla="*/ 26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6" y="178"/>
                    </a:moveTo>
                    <a:cubicBezTo>
                      <a:pt x="26" y="144"/>
                      <a:pt x="27" y="80"/>
                      <a:pt x="33" y="51"/>
                    </a:cubicBezTo>
                    <a:cubicBezTo>
                      <a:pt x="34" y="47"/>
                      <a:pt x="36" y="42"/>
                      <a:pt x="39" y="39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132" y="155"/>
                      <a:pt x="132" y="155"/>
                      <a:pt x="132" y="155"/>
                    </a:cubicBezTo>
                    <a:cubicBezTo>
                      <a:pt x="132" y="39"/>
                      <a:pt x="132" y="39"/>
                      <a:pt x="132" y="39"/>
                    </a:cubicBezTo>
                    <a:cubicBezTo>
                      <a:pt x="135" y="42"/>
                      <a:pt x="138" y="47"/>
                      <a:pt x="139" y="51"/>
                    </a:cubicBezTo>
                    <a:cubicBezTo>
                      <a:pt x="144" y="80"/>
                      <a:pt x="145" y="144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3"/>
                      <a:pt x="170" y="77"/>
                      <a:pt x="164" y="46"/>
                    </a:cubicBezTo>
                    <a:cubicBezTo>
                      <a:pt x="157" y="14"/>
                      <a:pt x="128" y="4"/>
                      <a:pt x="113" y="1"/>
                    </a:cubicBezTo>
                    <a:cubicBezTo>
                      <a:pt x="107" y="0"/>
                      <a:pt x="86" y="36"/>
                      <a:pt x="86" y="36"/>
                    </a:cubicBezTo>
                    <a:cubicBezTo>
                      <a:pt x="86" y="36"/>
                      <a:pt x="63" y="0"/>
                      <a:pt x="57" y="2"/>
                    </a:cubicBezTo>
                    <a:cubicBezTo>
                      <a:pt x="42" y="5"/>
                      <a:pt x="14" y="15"/>
                      <a:pt x="7" y="46"/>
                    </a:cubicBezTo>
                    <a:cubicBezTo>
                      <a:pt x="1" y="77"/>
                      <a:pt x="0" y="143"/>
                      <a:pt x="0" y="178"/>
                    </a:cubicBezTo>
                    <a:lnTo>
                      <a:pt x="26" y="178"/>
                    </a:lnTo>
                    <a:close/>
                  </a:path>
                </a:pathLst>
              </a:custGeom>
              <a:solidFill>
                <a:srgbClr val="B8EA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152"/>
              <p:cNvSpPr>
                <a:spLocks/>
              </p:cNvSpPr>
              <p:nvPr/>
            </p:nvSpPr>
            <p:spPr bwMode="auto">
              <a:xfrm>
                <a:off x="5056" y="538"/>
                <a:ext cx="39" cy="129"/>
              </a:xfrm>
              <a:custGeom>
                <a:avLst/>
                <a:gdLst>
                  <a:gd name="T0" fmla="*/ 19 w 39"/>
                  <a:gd name="T1" fmla="*/ 129 h 129"/>
                  <a:gd name="T2" fmla="*/ 39 w 39"/>
                  <a:gd name="T3" fmla="*/ 79 h 129"/>
                  <a:gd name="T4" fmla="*/ 24 w 39"/>
                  <a:gd name="T5" fmla="*/ 0 h 129"/>
                  <a:gd name="T6" fmla="*/ 19 w 39"/>
                  <a:gd name="T7" fmla="*/ 1 h 129"/>
                  <a:gd name="T8" fmla="*/ 13 w 39"/>
                  <a:gd name="T9" fmla="*/ 0 h 129"/>
                  <a:gd name="T10" fmla="*/ 0 w 39"/>
                  <a:gd name="T11" fmla="*/ 79 h 129"/>
                  <a:gd name="T12" fmla="*/ 19 w 39"/>
                  <a:gd name="T13" fmla="*/ 129 h 129"/>
                  <a:gd name="T14" fmla="*/ 19 w 39"/>
                  <a:gd name="T15" fmla="*/ 129 h 129"/>
                  <a:gd name="T16" fmla="*/ 19 w 39"/>
                  <a:gd name="T17" fmla="*/ 129 h 129"/>
                  <a:gd name="T18" fmla="*/ 19 w 39"/>
                  <a:gd name="T1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129">
                    <a:moveTo>
                      <a:pt x="19" y="129"/>
                    </a:moveTo>
                    <a:lnTo>
                      <a:pt x="39" y="79"/>
                    </a:lnTo>
                    <a:lnTo>
                      <a:pt x="24" y="0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0" y="79"/>
                    </a:lnTo>
                    <a:lnTo>
                      <a:pt x="19" y="129"/>
                    </a:lnTo>
                    <a:lnTo>
                      <a:pt x="19" y="129"/>
                    </a:lnTo>
                    <a:lnTo>
                      <a:pt x="19" y="129"/>
                    </a:lnTo>
                    <a:lnTo>
                      <a:pt x="19" y="129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Oval 153"/>
              <p:cNvSpPr>
                <a:spLocks noChangeArrowheads="1"/>
              </p:cNvSpPr>
              <p:nvPr/>
            </p:nvSpPr>
            <p:spPr bwMode="auto">
              <a:xfrm>
                <a:off x="5062" y="519"/>
                <a:ext cx="26" cy="24"/>
              </a:xfrm>
              <a:prstGeom prst="ellipse">
                <a:avLst/>
              </a:pr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154"/>
              <p:cNvSpPr>
                <a:spLocks/>
              </p:cNvSpPr>
              <p:nvPr/>
            </p:nvSpPr>
            <p:spPr bwMode="auto">
              <a:xfrm>
                <a:off x="5035" y="485"/>
                <a:ext cx="37" cy="53"/>
              </a:xfrm>
              <a:custGeom>
                <a:avLst/>
                <a:gdLst>
                  <a:gd name="T0" fmla="*/ 9 w 30"/>
                  <a:gd name="T1" fmla="*/ 0 h 44"/>
                  <a:gd name="T2" fmla="*/ 16 w 30"/>
                  <a:gd name="T3" fmla="*/ 11 h 44"/>
                  <a:gd name="T4" fmla="*/ 30 w 30"/>
                  <a:gd name="T5" fmla="*/ 26 h 44"/>
                  <a:gd name="T6" fmla="*/ 18 w 30"/>
                  <a:gd name="T7" fmla="*/ 44 h 44"/>
                  <a:gd name="T8" fmla="*/ 6 w 30"/>
                  <a:gd name="T9" fmla="*/ 26 h 44"/>
                  <a:gd name="T10" fmla="*/ 0 w 30"/>
                  <a:gd name="T11" fmla="*/ 8 h 44"/>
                  <a:gd name="T12" fmla="*/ 9 w 3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4">
                    <a:moveTo>
                      <a:pt x="9" y="0"/>
                    </a:moveTo>
                    <a:cubicBezTo>
                      <a:pt x="9" y="0"/>
                      <a:pt x="11" y="5"/>
                      <a:pt x="16" y="11"/>
                    </a:cubicBezTo>
                    <a:cubicBezTo>
                      <a:pt x="22" y="21"/>
                      <a:pt x="30" y="26"/>
                      <a:pt x="30" y="26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2" y="37"/>
                      <a:pt x="6" y="26"/>
                    </a:cubicBezTo>
                    <a:cubicBezTo>
                      <a:pt x="1" y="16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2F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155"/>
              <p:cNvSpPr>
                <a:spLocks/>
              </p:cNvSpPr>
              <p:nvPr/>
            </p:nvSpPr>
            <p:spPr bwMode="auto">
              <a:xfrm>
                <a:off x="5079" y="485"/>
                <a:ext cx="35" cy="53"/>
              </a:xfrm>
              <a:custGeom>
                <a:avLst/>
                <a:gdLst>
                  <a:gd name="T0" fmla="*/ 20 w 29"/>
                  <a:gd name="T1" fmla="*/ 0 h 44"/>
                  <a:gd name="T2" fmla="*/ 14 w 29"/>
                  <a:gd name="T3" fmla="*/ 11 h 44"/>
                  <a:gd name="T4" fmla="*/ 0 w 29"/>
                  <a:gd name="T5" fmla="*/ 26 h 44"/>
                  <a:gd name="T6" fmla="*/ 11 w 29"/>
                  <a:gd name="T7" fmla="*/ 44 h 44"/>
                  <a:gd name="T8" fmla="*/ 23 w 29"/>
                  <a:gd name="T9" fmla="*/ 26 h 44"/>
                  <a:gd name="T10" fmla="*/ 29 w 29"/>
                  <a:gd name="T11" fmla="*/ 8 h 44"/>
                  <a:gd name="T12" fmla="*/ 20 w 2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0" y="0"/>
                    </a:moveTo>
                    <a:cubicBezTo>
                      <a:pt x="20" y="0"/>
                      <a:pt x="18" y="5"/>
                      <a:pt x="14" y="11"/>
                    </a:cubicBezTo>
                    <a:cubicBezTo>
                      <a:pt x="7" y="21"/>
                      <a:pt x="0" y="26"/>
                      <a:pt x="0" y="26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8" y="37"/>
                      <a:pt x="23" y="26"/>
                    </a:cubicBezTo>
                    <a:cubicBezTo>
                      <a:pt x="28" y="16"/>
                      <a:pt x="29" y="8"/>
                      <a:pt x="29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2F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156"/>
              <p:cNvSpPr>
                <a:spLocks/>
              </p:cNvSpPr>
              <p:nvPr/>
            </p:nvSpPr>
            <p:spPr bwMode="auto">
              <a:xfrm>
                <a:off x="4968" y="283"/>
                <a:ext cx="42" cy="93"/>
              </a:xfrm>
              <a:custGeom>
                <a:avLst/>
                <a:gdLst>
                  <a:gd name="T0" fmla="*/ 13 w 34"/>
                  <a:gd name="T1" fmla="*/ 76 h 76"/>
                  <a:gd name="T2" fmla="*/ 27 w 34"/>
                  <a:gd name="T3" fmla="*/ 54 h 76"/>
                  <a:gd name="T4" fmla="*/ 24 w 34"/>
                  <a:gd name="T5" fmla="*/ 20 h 76"/>
                  <a:gd name="T6" fmla="*/ 34 w 34"/>
                  <a:gd name="T7" fmla="*/ 3 h 76"/>
                  <a:gd name="T8" fmla="*/ 9 w 34"/>
                  <a:gd name="T9" fmla="*/ 10 h 76"/>
                  <a:gd name="T10" fmla="*/ 5 w 34"/>
                  <a:gd name="T11" fmla="*/ 56 h 76"/>
                  <a:gd name="T12" fmla="*/ 13 w 34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6">
                    <a:moveTo>
                      <a:pt x="13" y="76"/>
                    </a:moveTo>
                    <a:cubicBezTo>
                      <a:pt x="13" y="76"/>
                      <a:pt x="27" y="69"/>
                      <a:pt x="27" y="54"/>
                    </a:cubicBezTo>
                    <a:cubicBezTo>
                      <a:pt x="28" y="39"/>
                      <a:pt x="20" y="36"/>
                      <a:pt x="24" y="20"/>
                    </a:cubicBezTo>
                    <a:cubicBezTo>
                      <a:pt x="27" y="9"/>
                      <a:pt x="34" y="3"/>
                      <a:pt x="34" y="3"/>
                    </a:cubicBezTo>
                    <a:cubicBezTo>
                      <a:pt x="34" y="3"/>
                      <a:pt x="17" y="0"/>
                      <a:pt x="9" y="10"/>
                    </a:cubicBezTo>
                    <a:cubicBezTo>
                      <a:pt x="0" y="21"/>
                      <a:pt x="1" y="44"/>
                      <a:pt x="5" y="56"/>
                    </a:cubicBezTo>
                    <a:cubicBezTo>
                      <a:pt x="8" y="64"/>
                      <a:pt x="13" y="76"/>
                      <a:pt x="13" y="76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157"/>
              <p:cNvSpPr>
                <a:spLocks/>
              </p:cNvSpPr>
              <p:nvPr/>
            </p:nvSpPr>
            <p:spPr bwMode="auto">
              <a:xfrm>
                <a:off x="5140" y="283"/>
                <a:ext cx="41" cy="93"/>
              </a:xfrm>
              <a:custGeom>
                <a:avLst/>
                <a:gdLst>
                  <a:gd name="T0" fmla="*/ 22 w 34"/>
                  <a:gd name="T1" fmla="*/ 76 h 76"/>
                  <a:gd name="T2" fmla="*/ 7 w 34"/>
                  <a:gd name="T3" fmla="*/ 54 h 76"/>
                  <a:gd name="T4" fmla="*/ 10 w 34"/>
                  <a:gd name="T5" fmla="*/ 20 h 76"/>
                  <a:gd name="T6" fmla="*/ 0 w 34"/>
                  <a:gd name="T7" fmla="*/ 3 h 76"/>
                  <a:gd name="T8" fmla="*/ 26 w 34"/>
                  <a:gd name="T9" fmla="*/ 10 h 76"/>
                  <a:gd name="T10" fmla="*/ 29 w 34"/>
                  <a:gd name="T11" fmla="*/ 56 h 76"/>
                  <a:gd name="T12" fmla="*/ 22 w 34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6">
                    <a:moveTo>
                      <a:pt x="22" y="76"/>
                    </a:moveTo>
                    <a:cubicBezTo>
                      <a:pt x="22" y="76"/>
                      <a:pt x="8" y="69"/>
                      <a:pt x="7" y="54"/>
                    </a:cubicBezTo>
                    <a:cubicBezTo>
                      <a:pt x="7" y="39"/>
                      <a:pt x="14" y="36"/>
                      <a:pt x="10" y="20"/>
                    </a:cubicBezTo>
                    <a:cubicBezTo>
                      <a:pt x="7" y="9"/>
                      <a:pt x="0" y="3"/>
                      <a:pt x="0" y="3"/>
                    </a:cubicBezTo>
                    <a:cubicBezTo>
                      <a:pt x="0" y="3"/>
                      <a:pt x="17" y="0"/>
                      <a:pt x="26" y="10"/>
                    </a:cubicBezTo>
                    <a:cubicBezTo>
                      <a:pt x="34" y="21"/>
                      <a:pt x="33" y="44"/>
                      <a:pt x="29" y="56"/>
                    </a:cubicBezTo>
                    <a:cubicBezTo>
                      <a:pt x="26" y="64"/>
                      <a:pt x="22" y="76"/>
                      <a:pt x="22" y="76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158"/>
              <p:cNvSpPr>
                <a:spLocks/>
              </p:cNvSpPr>
              <p:nvPr/>
            </p:nvSpPr>
            <p:spPr bwMode="auto">
              <a:xfrm>
                <a:off x="5040" y="429"/>
                <a:ext cx="68" cy="22"/>
              </a:xfrm>
              <a:custGeom>
                <a:avLst/>
                <a:gdLst>
                  <a:gd name="T0" fmla="*/ 53 w 56"/>
                  <a:gd name="T1" fmla="*/ 0 h 18"/>
                  <a:gd name="T2" fmla="*/ 50 w 56"/>
                  <a:gd name="T3" fmla="*/ 1 h 18"/>
                  <a:gd name="T4" fmla="*/ 25 w 56"/>
                  <a:gd name="T5" fmla="*/ 12 h 18"/>
                  <a:gd name="T6" fmla="*/ 25 w 56"/>
                  <a:gd name="T7" fmla="*/ 12 h 18"/>
                  <a:gd name="T8" fmla="*/ 25 w 56"/>
                  <a:gd name="T9" fmla="*/ 12 h 18"/>
                  <a:gd name="T10" fmla="*/ 5 w 56"/>
                  <a:gd name="T11" fmla="*/ 6 h 18"/>
                  <a:gd name="T12" fmla="*/ 3 w 56"/>
                  <a:gd name="T13" fmla="*/ 5 h 18"/>
                  <a:gd name="T14" fmla="*/ 1 w 56"/>
                  <a:gd name="T15" fmla="*/ 6 h 18"/>
                  <a:gd name="T16" fmla="*/ 2 w 56"/>
                  <a:gd name="T17" fmla="*/ 10 h 18"/>
                  <a:gd name="T18" fmla="*/ 25 w 56"/>
                  <a:gd name="T19" fmla="*/ 18 h 18"/>
                  <a:gd name="T20" fmla="*/ 55 w 56"/>
                  <a:gd name="T21" fmla="*/ 4 h 18"/>
                  <a:gd name="T22" fmla="*/ 54 w 56"/>
                  <a:gd name="T23" fmla="*/ 0 h 18"/>
                  <a:gd name="T24" fmla="*/ 53 w 5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8">
                    <a:moveTo>
                      <a:pt x="53" y="0"/>
                    </a:moveTo>
                    <a:cubicBezTo>
                      <a:pt x="52" y="0"/>
                      <a:pt x="51" y="0"/>
                      <a:pt x="50" y="1"/>
                    </a:cubicBezTo>
                    <a:cubicBezTo>
                      <a:pt x="45" y="8"/>
                      <a:pt x="36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7" y="12"/>
                      <a:pt x="10" y="10"/>
                      <a:pt x="5" y="6"/>
                    </a:cubicBezTo>
                    <a:cubicBezTo>
                      <a:pt x="5" y="5"/>
                      <a:pt x="4" y="5"/>
                      <a:pt x="3" y="5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0" y="8"/>
                      <a:pt x="0" y="9"/>
                      <a:pt x="2" y="10"/>
                    </a:cubicBezTo>
                    <a:cubicBezTo>
                      <a:pt x="8" y="15"/>
                      <a:pt x="16" y="18"/>
                      <a:pt x="25" y="18"/>
                    </a:cubicBezTo>
                    <a:cubicBezTo>
                      <a:pt x="38" y="18"/>
                      <a:pt x="49" y="13"/>
                      <a:pt x="55" y="4"/>
                    </a:cubicBezTo>
                    <a:cubicBezTo>
                      <a:pt x="56" y="3"/>
                      <a:pt x="56" y="1"/>
                      <a:pt x="54" y="0"/>
                    </a:cubicBezTo>
                    <a:cubicBezTo>
                      <a:pt x="54" y="0"/>
                      <a:pt x="53" y="0"/>
                      <a:pt x="53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159"/>
              <p:cNvSpPr>
                <a:spLocks/>
              </p:cNvSpPr>
              <p:nvPr/>
            </p:nvSpPr>
            <p:spPr bwMode="auto">
              <a:xfrm>
                <a:off x="5014" y="37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Oval 160"/>
              <p:cNvSpPr>
                <a:spLocks noChangeArrowheads="1"/>
              </p:cNvSpPr>
              <p:nvPr/>
            </p:nvSpPr>
            <p:spPr bwMode="auto">
              <a:xfrm>
                <a:off x="5019" y="378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161"/>
              <p:cNvSpPr>
                <a:spLocks/>
              </p:cNvSpPr>
              <p:nvPr/>
            </p:nvSpPr>
            <p:spPr bwMode="auto">
              <a:xfrm>
                <a:off x="5107" y="37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Oval 162"/>
              <p:cNvSpPr>
                <a:spLocks noChangeArrowheads="1"/>
              </p:cNvSpPr>
              <p:nvPr/>
            </p:nvSpPr>
            <p:spPr bwMode="auto">
              <a:xfrm>
                <a:off x="5111" y="37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Rectangle 163"/>
              <p:cNvSpPr>
                <a:spLocks noChangeArrowheads="1"/>
              </p:cNvSpPr>
              <p:nvPr/>
            </p:nvSpPr>
            <p:spPr bwMode="auto">
              <a:xfrm>
                <a:off x="5011" y="354"/>
                <a:ext cx="29" cy="7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Rectangle 164"/>
              <p:cNvSpPr>
                <a:spLocks noChangeArrowheads="1"/>
              </p:cNvSpPr>
              <p:nvPr/>
            </p:nvSpPr>
            <p:spPr bwMode="auto">
              <a:xfrm>
                <a:off x="5103" y="354"/>
                <a:ext cx="30" cy="7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Rectangle 165"/>
              <p:cNvSpPr>
                <a:spLocks noChangeArrowheads="1"/>
              </p:cNvSpPr>
              <p:nvPr/>
            </p:nvSpPr>
            <p:spPr bwMode="auto">
              <a:xfrm>
                <a:off x="3376" y="525"/>
                <a:ext cx="111" cy="168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166"/>
              <p:cNvSpPr>
                <a:spLocks/>
              </p:cNvSpPr>
              <p:nvPr/>
            </p:nvSpPr>
            <p:spPr bwMode="auto">
              <a:xfrm>
                <a:off x="3376" y="616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5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5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5" y="107"/>
                      <a:pt x="45" y="107"/>
                      <a:pt x="45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Freeform 167"/>
              <p:cNvSpPr>
                <a:spLocks/>
              </p:cNvSpPr>
              <p:nvPr/>
            </p:nvSpPr>
            <p:spPr bwMode="auto">
              <a:xfrm>
                <a:off x="3435" y="679"/>
                <a:ext cx="52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30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30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3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30"/>
                      <a:pt x="39" y="230"/>
                      <a:pt x="39" y="230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168"/>
              <p:cNvSpPr>
                <a:spLocks/>
              </p:cNvSpPr>
              <p:nvPr/>
            </p:nvSpPr>
            <p:spPr bwMode="auto">
              <a:xfrm>
                <a:off x="3376" y="679"/>
                <a:ext cx="51" cy="297"/>
              </a:xfrm>
              <a:custGeom>
                <a:avLst/>
                <a:gdLst>
                  <a:gd name="T0" fmla="*/ 20 w 42"/>
                  <a:gd name="T1" fmla="*/ 245 h 245"/>
                  <a:gd name="T2" fmla="*/ 4 w 42"/>
                  <a:gd name="T3" fmla="*/ 230 h 245"/>
                  <a:gd name="T4" fmla="*/ 0 w 42"/>
                  <a:gd name="T5" fmla="*/ 9 h 245"/>
                  <a:gd name="T6" fmla="*/ 20 w 42"/>
                  <a:gd name="T7" fmla="*/ 11 h 245"/>
                  <a:gd name="T8" fmla="*/ 42 w 42"/>
                  <a:gd name="T9" fmla="*/ 27 h 245"/>
                  <a:gd name="T10" fmla="*/ 36 w 42"/>
                  <a:gd name="T11" fmla="*/ 230 h 245"/>
                  <a:gd name="T12" fmla="*/ 20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0" y="245"/>
                    </a:moveTo>
                    <a:cubicBezTo>
                      <a:pt x="11" y="245"/>
                      <a:pt x="4" y="238"/>
                      <a:pt x="4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20" y="11"/>
                    </a:cubicBezTo>
                    <a:cubicBezTo>
                      <a:pt x="28" y="11"/>
                      <a:pt x="42" y="18"/>
                      <a:pt x="42" y="27"/>
                    </a:cubicBezTo>
                    <a:cubicBezTo>
                      <a:pt x="36" y="230"/>
                      <a:pt x="36" y="230"/>
                      <a:pt x="36" y="230"/>
                    </a:cubicBezTo>
                    <a:cubicBezTo>
                      <a:pt x="36" y="238"/>
                      <a:pt x="28" y="245"/>
                      <a:pt x="20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169"/>
              <p:cNvSpPr>
                <a:spLocks/>
              </p:cNvSpPr>
              <p:nvPr/>
            </p:nvSpPr>
            <p:spPr bwMode="auto">
              <a:xfrm>
                <a:off x="3438" y="508"/>
                <a:ext cx="99" cy="258"/>
              </a:xfrm>
              <a:custGeom>
                <a:avLst/>
                <a:gdLst>
                  <a:gd name="T0" fmla="*/ 67 w 81"/>
                  <a:gd name="T1" fmla="*/ 213 h 213"/>
                  <a:gd name="T2" fmla="*/ 67 w 81"/>
                  <a:gd name="T3" fmla="*/ 213 h 213"/>
                  <a:gd name="T4" fmla="*/ 56 w 81"/>
                  <a:gd name="T5" fmla="*/ 201 h 213"/>
                  <a:gd name="T6" fmla="*/ 49 w 81"/>
                  <a:gd name="T7" fmla="*/ 51 h 213"/>
                  <a:gd name="T8" fmla="*/ 11 w 81"/>
                  <a:gd name="T9" fmla="*/ 24 h 213"/>
                  <a:gd name="T10" fmla="*/ 0 w 81"/>
                  <a:gd name="T11" fmla="*/ 12 h 213"/>
                  <a:gd name="T12" fmla="*/ 12 w 81"/>
                  <a:gd name="T13" fmla="*/ 1 h 213"/>
                  <a:gd name="T14" fmla="*/ 72 w 81"/>
                  <a:gd name="T15" fmla="*/ 46 h 213"/>
                  <a:gd name="T16" fmla="*/ 79 w 81"/>
                  <a:gd name="T17" fmla="*/ 202 h 213"/>
                  <a:gd name="T18" fmla="*/ 67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7" y="213"/>
                    </a:moveTo>
                    <a:cubicBezTo>
                      <a:pt x="67" y="213"/>
                      <a:pt x="67" y="213"/>
                      <a:pt x="67" y="213"/>
                    </a:cubicBezTo>
                    <a:cubicBezTo>
                      <a:pt x="61" y="213"/>
                      <a:pt x="55" y="208"/>
                      <a:pt x="56" y="201"/>
                    </a:cubicBezTo>
                    <a:cubicBezTo>
                      <a:pt x="56" y="200"/>
                      <a:pt x="57" y="91"/>
                      <a:pt x="49" y="51"/>
                    </a:cubicBezTo>
                    <a:cubicBezTo>
                      <a:pt x="44" y="26"/>
                      <a:pt x="12" y="24"/>
                      <a:pt x="11" y="24"/>
                    </a:cubicBez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1"/>
                    </a:cubicBezTo>
                    <a:cubicBezTo>
                      <a:pt x="14" y="1"/>
                      <a:pt x="63" y="4"/>
                      <a:pt x="72" y="46"/>
                    </a:cubicBezTo>
                    <a:cubicBezTo>
                      <a:pt x="81" y="89"/>
                      <a:pt x="79" y="197"/>
                      <a:pt x="79" y="202"/>
                    </a:cubicBezTo>
                    <a:cubicBezTo>
                      <a:pt x="79" y="208"/>
                      <a:pt x="74" y="213"/>
                      <a:pt x="67" y="213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170"/>
              <p:cNvSpPr>
                <a:spLocks/>
              </p:cNvSpPr>
              <p:nvPr/>
            </p:nvSpPr>
            <p:spPr bwMode="auto">
              <a:xfrm>
                <a:off x="3327" y="508"/>
                <a:ext cx="99" cy="258"/>
              </a:xfrm>
              <a:custGeom>
                <a:avLst/>
                <a:gdLst>
                  <a:gd name="T0" fmla="*/ 13 w 81"/>
                  <a:gd name="T1" fmla="*/ 213 h 213"/>
                  <a:gd name="T2" fmla="*/ 2 w 81"/>
                  <a:gd name="T3" fmla="*/ 202 h 213"/>
                  <a:gd name="T4" fmla="*/ 9 w 81"/>
                  <a:gd name="T5" fmla="*/ 46 h 213"/>
                  <a:gd name="T6" fmla="*/ 69 w 81"/>
                  <a:gd name="T7" fmla="*/ 1 h 213"/>
                  <a:gd name="T8" fmla="*/ 81 w 81"/>
                  <a:gd name="T9" fmla="*/ 12 h 213"/>
                  <a:gd name="T10" fmla="*/ 70 w 81"/>
                  <a:gd name="T11" fmla="*/ 24 h 213"/>
                  <a:gd name="T12" fmla="*/ 32 w 81"/>
                  <a:gd name="T13" fmla="*/ 51 h 213"/>
                  <a:gd name="T14" fmla="*/ 25 w 81"/>
                  <a:gd name="T15" fmla="*/ 201 h 213"/>
                  <a:gd name="T16" fmla="*/ 14 w 81"/>
                  <a:gd name="T17" fmla="*/ 213 h 213"/>
                  <a:gd name="T18" fmla="*/ 13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2" y="208"/>
                      <a:pt x="2" y="202"/>
                    </a:cubicBezTo>
                    <a:cubicBezTo>
                      <a:pt x="2" y="197"/>
                      <a:pt x="0" y="89"/>
                      <a:pt x="9" y="46"/>
                    </a:cubicBezTo>
                    <a:cubicBezTo>
                      <a:pt x="17" y="4"/>
                      <a:pt x="66" y="1"/>
                      <a:pt x="69" y="1"/>
                    </a:cubicBezTo>
                    <a:cubicBezTo>
                      <a:pt x="75" y="0"/>
                      <a:pt x="81" y="5"/>
                      <a:pt x="81" y="12"/>
                    </a:cubicBezTo>
                    <a:cubicBezTo>
                      <a:pt x="81" y="18"/>
                      <a:pt x="76" y="24"/>
                      <a:pt x="70" y="24"/>
                    </a:cubicBezTo>
                    <a:cubicBezTo>
                      <a:pt x="68" y="24"/>
                      <a:pt x="37" y="27"/>
                      <a:pt x="32" y="51"/>
                    </a:cubicBezTo>
                    <a:cubicBezTo>
                      <a:pt x="24" y="91"/>
                      <a:pt x="25" y="200"/>
                      <a:pt x="25" y="201"/>
                    </a:cubicBezTo>
                    <a:cubicBezTo>
                      <a:pt x="25" y="208"/>
                      <a:pt x="20" y="213"/>
                      <a:pt x="14" y="213"/>
                    </a:cubicBezTo>
                    <a:lnTo>
                      <a:pt x="13" y="213"/>
                    </a:ln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171"/>
              <p:cNvSpPr>
                <a:spLocks/>
              </p:cNvSpPr>
              <p:nvPr/>
            </p:nvSpPr>
            <p:spPr bwMode="auto">
              <a:xfrm>
                <a:off x="3332" y="508"/>
                <a:ext cx="200" cy="188"/>
              </a:xfrm>
              <a:custGeom>
                <a:avLst/>
                <a:gdLst>
                  <a:gd name="T0" fmla="*/ 138 w 164"/>
                  <a:gd name="T1" fmla="*/ 73 h 155"/>
                  <a:gd name="T2" fmla="*/ 164 w 164"/>
                  <a:gd name="T3" fmla="*/ 73 h 155"/>
                  <a:gd name="T4" fmla="*/ 160 w 164"/>
                  <a:gd name="T5" fmla="*/ 47 h 155"/>
                  <a:gd name="T6" fmla="*/ 99 w 164"/>
                  <a:gd name="T7" fmla="*/ 0 h 155"/>
                  <a:gd name="T8" fmla="*/ 82 w 164"/>
                  <a:gd name="T9" fmla="*/ 0 h 155"/>
                  <a:gd name="T10" fmla="*/ 64 w 164"/>
                  <a:gd name="T11" fmla="*/ 0 h 155"/>
                  <a:gd name="T12" fmla="*/ 4 w 164"/>
                  <a:gd name="T13" fmla="*/ 47 h 155"/>
                  <a:gd name="T14" fmla="*/ 0 w 164"/>
                  <a:gd name="T15" fmla="*/ 73 h 155"/>
                  <a:gd name="T16" fmla="*/ 26 w 164"/>
                  <a:gd name="T17" fmla="*/ 73 h 155"/>
                  <a:gd name="T18" fmla="*/ 29 w 164"/>
                  <a:gd name="T19" fmla="*/ 52 h 155"/>
                  <a:gd name="T20" fmla="*/ 35 w 164"/>
                  <a:gd name="T21" fmla="*/ 39 h 155"/>
                  <a:gd name="T22" fmla="*/ 35 w 164"/>
                  <a:gd name="T23" fmla="*/ 155 h 155"/>
                  <a:gd name="T24" fmla="*/ 128 w 164"/>
                  <a:gd name="T25" fmla="*/ 155 h 155"/>
                  <a:gd name="T26" fmla="*/ 128 w 164"/>
                  <a:gd name="T27" fmla="*/ 39 h 155"/>
                  <a:gd name="T28" fmla="*/ 135 w 164"/>
                  <a:gd name="T29" fmla="*/ 52 h 155"/>
                  <a:gd name="T30" fmla="*/ 138 w 164"/>
                  <a:gd name="T31" fmla="*/ 7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4" h="155">
                    <a:moveTo>
                      <a:pt x="138" y="73"/>
                    </a:moveTo>
                    <a:cubicBezTo>
                      <a:pt x="164" y="73"/>
                      <a:pt x="164" y="73"/>
                      <a:pt x="164" y="73"/>
                    </a:cubicBezTo>
                    <a:cubicBezTo>
                      <a:pt x="163" y="63"/>
                      <a:pt x="162" y="54"/>
                      <a:pt x="160" y="47"/>
                    </a:cubicBezTo>
                    <a:cubicBezTo>
                      <a:pt x="151" y="3"/>
                      <a:pt x="101" y="0"/>
                      <a:pt x="99" y="0"/>
                    </a:cubicBezTo>
                    <a:cubicBezTo>
                      <a:pt x="96" y="0"/>
                      <a:pt x="90" y="0"/>
                      <a:pt x="82" y="0"/>
                    </a:cubicBezTo>
                    <a:cubicBezTo>
                      <a:pt x="75" y="0"/>
                      <a:pt x="68" y="0"/>
                      <a:pt x="64" y="0"/>
                    </a:cubicBezTo>
                    <a:cubicBezTo>
                      <a:pt x="62" y="0"/>
                      <a:pt x="13" y="3"/>
                      <a:pt x="4" y="47"/>
                    </a:cubicBezTo>
                    <a:cubicBezTo>
                      <a:pt x="2" y="54"/>
                      <a:pt x="1" y="63"/>
                      <a:pt x="0" y="73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7" y="65"/>
                      <a:pt x="28" y="57"/>
                      <a:pt x="29" y="52"/>
                    </a:cubicBezTo>
                    <a:cubicBezTo>
                      <a:pt x="30" y="47"/>
                      <a:pt x="32" y="43"/>
                      <a:pt x="35" y="39"/>
                    </a:cubicBezTo>
                    <a:cubicBezTo>
                      <a:pt x="35" y="155"/>
                      <a:pt x="35" y="155"/>
                      <a:pt x="35" y="155"/>
                    </a:cubicBezTo>
                    <a:cubicBezTo>
                      <a:pt x="128" y="155"/>
                      <a:pt x="128" y="155"/>
                      <a:pt x="128" y="155"/>
                    </a:cubicBezTo>
                    <a:cubicBezTo>
                      <a:pt x="128" y="39"/>
                      <a:pt x="128" y="39"/>
                      <a:pt x="128" y="39"/>
                    </a:cubicBezTo>
                    <a:cubicBezTo>
                      <a:pt x="132" y="43"/>
                      <a:pt x="134" y="47"/>
                      <a:pt x="135" y="52"/>
                    </a:cubicBezTo>
                    <a:cubicBezTo>
                      <a:pt x="136" y="57"/>
                      <a:pt x="137" y="65"/>
                      <a:pt x="138" y="73"/>
                    </a:cubicBez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172"/>
              <p:cNvSpPr>
                <a:spLocks/>
              </p:cNvSpPr>
              <p:nvPr/>
            </p:nvSpPr>
            <p:spPr bwMode="auto">
              <a:xfrm>
                <a:off x="3405" y="452"/>
                <a:ext cx="54" cy="90"/>
              </a:xfrm>
              <a:custGeom>
                <a:avLst/>
                <a:gdLst>
                  <a:gd name="T0" fmla="*/ 22 w 44"/>
                  <a:gd name="T1" fmla="*/ 74 h 74"/>
                  <a:gd name="T2" fmla="*/ 22 w 44"/>
                  <a:gd name="T3" fmla="*/ 74 h 74"/>
                  <a:gd name="T4" fmla="*/ 0 w 44"/>
                  <a:gd name="T5" fmla="*/ 52 h 74"/>
                  <a:gd name="T6" fmla="*/ 0 w 44"/>
                  <a:gd name="T7" fmla="*/ 22 h 74"/>
                  <a:gd name="T8" fmla="*/ 22 w 44"/>
                  <a:gd name="T9" fmla="*/ 0 h 74"/>
                  <a:gd name="T10" fmla="*/ 44 w 44"/>
                  <a:gd name="T11" fmla="*/ 22 h 74"/>
                  <a:gd name="T12" fmla="*/ 44 w 44"/>
                  <a:gd name="T13" fmla="*/ 52 h 74"/>
                  <a:gd name="T14" fmla="*/ 22 w 44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22" y="74"/>
                      <a:pt x="22" y="74"/>
                      <a:pt x="22" y="74"/>
                    </a:cubicBez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Oval 173"/>
              <p:cNvSpPr>
                <a:spLocks noChangeArrowheads="1"/>
              </p:cNvSpPr>
              <p:nvPr/>
            </p:nvSpPr>
            <p:spPr bwMode="auto">
              <a:xfrm>
                <a:off x="3502" y="383"/>
                <a:ext cx="42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Oval 174"/>
              <p:cNvSpPr>
                <a:spLocks noChangeArrowheads="1"/>
              </p:cNvSpPr>
              <p:nvPr/>
            </p:nvSpPr>
            <p:spPr bwMode="auto">
              <a:xfrm>
                <a:off x="3320" y="383"/>
                <a:ext cx="41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175"/>
              <p:cNvSpPr>
                <a:spLocks/>
              </p:cNvSpPr>
              <p:nvPr/>
            </p:nvSpPr>
            <p:spPr bwMode="auto">
              <a:xfrm>
                <a:off x="3340" y="287"/>
                <a:ext cx="183" cy="208"/>
              </a:xfrm>
              <a:custGeom>
                <a:avLst/>
                <a:gdLst>
                  <a:gd name="T0" fmla="*/ 75 w 150"/>
                  <a:gd name="T1" fmla="*/ 171 h 171"/>
                  <a:gd name="T2" fmla="*/ 75 w 150"/>
                  <a:gd name="T3" fmla="*/ 171 h 171"/>
                  <a:gd name="T4" fmla="*/ 0 w 150"/>
                  <a:gd name="T5" fmla="*/ 97 h 171"/>
                  <a:gd name="T6" fmla="*/ 0 w 150"/>
                  <a:gd name="T7" fmla="*/ 59 h 171"/>
                  <a:gd name="T8" fmla="*/ 75 w 150"/>
                  <a:gd name="T9" fmla="*/ 0 h 171"/>
                  <a:gd name="T10" fmla="*/ 150 w 150"/>
                  <a:gd name="T11" fmla="*/ 59 h 171"/>
                  <a:gd name="T12" fmla="*/ 150 w 150"/>
                  <a:gd name="T13" fmla="*/ 97 h 171"/>
                  <a:gd name="T14" fmla="*/ 75 w 1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1">
                    <a:moveTo>
                      <a:pt x="75" y="171"/>
                    </a:moveTo>
                    <a:cubicBezTo>
                      <a:pt x="75" y="171"/>
                      <a:pt x="75" y="171"/>
                      <a:pt x="75" y="171"/>
                    </a:cubicBezTo>
                    <a:cubicBezTo>
                      <a:pt x="34" y="171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7"/>
                      <a:pt x="34" y="0"/>
                      <a:pt x="75" y="0"/>
                    </a:cubicBezTo>
                    <a:cubicBezTo>
                      <a:pt x="116" y="0"/>
                      <a:pt x="150" y="17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1"/>
                      <a:pt x="75" y="171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176"/>
              <p:cNvSpPr>
                <a:spLocks/>
              </p:cNvSpPr>
              <p:nvPr/>
            </p:nvSpPr>
            <p:spPr bwMode="auto">
              <a:xfrm>
                <a:off x="3444" y="943"/>
                <a:ext cx="79" cy="39"/>
              </a:xfrm>
              <a:custGeom>
                <a:avLst/>
                <a:gdLst>
                  <a:gd name="T0" fmla="*/ 0 w 79"/>
                  <a:gd name="T1" fmla="*/ 0 h 39"/>
                  <a:gd name="T2" fmla="*/ 0 w 79"/>
                  <a:gd name="T3" fmla="*/ 39 h 39"/>
                  <a:gd name="T4" fmla="*/ 79 w 79"/>
                  <a:gd name="T5" fmla="*/ 39 h 39"/>
                  <a:gd name="T6" fmla="*/ 39 w 79"/>
                  <a:gd name="T7" fmla="*/ 0 h 39"/>
                  <a:gd name="T8" fmla="*/ 0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lnTo>
                      <a:pt x="0" y="39"/>
                    </a:lnTo>
                    <a:lnTo>
                      <a:pt x="79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177"/>
              <p:cNvSpPr>
                <a:spLocks/>
              </p:cNvSpPr>
              <p:nvPr/>
            </p:nvSpPr>
            <p:spPr bwMode="auto">
              <a:xfrm>
                <a:off x="3340" y="943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1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Oval 178"/>
              <p:cNvSpPr>
                <a:spLocks noChangeArrowheads="1"/>
              </p:cNvSpPr>
              <p:nvPr/>
            </p:nvSpPr>
            <p:spPr bwMode="auto">
              <a:xfrm>
                <a:off x="3502" y="383"/>
                <a:ext cx="42" cy="41"/>
              </a:xfrm>
              <a:prstGeom prst="ellipse">
                <a:avLst/>
              </a:pr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Oval 179"/>
              <p:cNvSpPr>
                <a:spLocks noChangeArrowheads="1"/>
              </p:cNvSpPr>
              <p:nvPr/>
            </p:nvSpPr>
            <p:spPr bwMode="auto">
              <a:xfrm>
                <a:off x="3320" y="383"/>
                <a:ext cx="41" cy="41"/>
              </a:xfrm>
              <a:prstGeom prst="ellipse">
                <a:avLst/>
              </a:pr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180"/>
              <p:cNvSpPr>
                <a:spLocks/>
              </p:cNvSpPr>
              <p:nvPr/>
            </p:nvSpPr>
            <p:spPr bwMode="auto">
              <a:xfrm>
                <a:off x="3444" y="943"/>
                <a:ext cx="79" cy="39"/>
              </a:xfrm>
              <a:custGeom>
                <a:avLst/>
                <a:gdLst>
                  <a:gd name="T0" fmla="*/ 0 w 79"/>
                  <a:gd name="T1" fmla="*/ 0 h 39"/>
                  <a:gd name="T2" fmla="*/ 0 w 79"/>
                  <a:gd name="T3" fmla="*/ 39 h 39"/>
                  <a:gd name="T4" fmla="*/ 79 w 79"/>
                  <a:gd name="T5" fmla="*/ 39 h 39"/>
                  <a:gd name="T6" fmla="*/ 39 w 79"/>
                  <a:gd name="T7" fmla="*/ 0 h 39"/>
                  <a:gd name="T8" fmla="*/ 0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lnTo>
                      <a:pt x="0" y="39"/>
                    </a:lnTo>
                    <a:lnTo>
                      <a:pt x="79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181"/>
              <p:cNvSpPr>
                <a:spLocks/>
              </p:cNvSpPr>
              <p:nvPr/>
            </p:nvSpPr>
            <p:spPr bwMode="auto">
              <a:xfrm>
                <a:off x="3340" y="943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1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182"/>
              <p:cNvSpPr>
                <a:spLocks/>
              </p:cNvSpPr>
              <p:nvPr/>
            </p:nvSpPr>
            <p:spPr bwMode="auto">
              <a:xfrm>
                <a:off x="3374" y="693"/>
                <a:ext cx="114" cy="266"/>
              </a:xfrm>
              <a:custGeom>
                <a:avLst/>
                <a:gdLst>
                  <a:gd name="T0" fmla="*/ 38 w 93"/>
                  <a:gd name="T1" fmla="*/ 219 h 219"/>
                  <a:gd name="T2" fmla="*/ 43 w 93"/>
                  <a:gd name="T3" fmla="*/ 44 h 219"/>
                  <a:gd name="T4" fmla="*/ 46 w 93"/>
                  <a:gd name="T5" fmla="*/ 44 h 219"/>
                  <a:gd name="T6" fmla="*/ 48 w 93"/>
                  <a:gd name="T7" fmla="*/ 44 h 219"/>
                  <a:gd name="T8" fmla="*/ 50 w 93"/>
                  <a:gd name="T9" fmla="*/ 44 h 219"/>
                  <a:gd name="T10" fmla="*/ 56 w 93"/>
                  <a:gd name="T11" fmla="*/ 219 h 219"/>
                  <a:gd name="T12" fmla="*/ 90 w 93"/>
                  <a:gd name="T13" fmla="*/ 208 h 219"/>
                  <a:gd name="T14" fmla="*/ 93 w 93"/>
                  <a:gd name="T15" fmla="*/ 3 h 219"/>
                  <a:gd name="T16" fmla="*/ 93 w 93"/>
                  <a:gd name="T17" fmla="*/ 0 h 219"/>
                  <a:gd name="T18" fmla="*/ 0 w 93"/>
                  <a:gd name="T19" fmla="*/ 0 h 219"/>
                  <a:gd name="T20" fmla="*/ 4 w 93"/>
                  <a:gd name="T21" fmla="*/ 207 h 219"/>
                  <a:gd name="T22" fmla="*/ 38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8" y="2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5" y="44"/>
                      <a:pt x="46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4"/>
                      <a:pt x="49" y="44"/>
                      <a:pt x="50" y="44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90" y="208"/>
                      <a:pt x="90" y="208"/>
                      <a:pt x="90" y="208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207"/>
                      <a:pt x="4" y="207"/>
                      <a:pt x="4" y="207"/>
                    </a:cubicBezTo>
                    <a:lnTo>
                      <a:pt x="38" y="219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183"/>
              <p:cNvSpPr>
                <a:spLocks/>
              </p:cNvSpPr>
              <p:nvPr/>
            </p:nvSpPr>
            <p:spPr bwMode="auto">
              <a:xfrm>
                <a:off x="3329" y="307"/>
                <a:ext cx="35" cy="95"/>
              </a:xfrm>
              <a:custGeom>
                <a:avLst/>
                <a:gdLst>
                  <a:gd name="T0" fmla="*/ 9 w 28"/>
                  <a:gd name="T1" fmla="*/ 79 h 79"/>
                  <a:gd name="T2" fmla="*/ 23 w 28"/>
                  <a:gd name="T3" fmla="*/ 47 h 79"/>
                  <a:gd name="T4" fmla="*/ 21 w 28"/>
                  <a:gd name="T5" fmla="*/ 0 h 79"/>
                  <a:gd name="T6" fmla="*/ 8 w 28"/>
                  <a:gd name="T7" fmla="*/ 23 h 79"/>
                  <a:gd name="T8" fmla="*/ 9 w 28"/>
                  <a:gd name="T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9">
                    <a:moveTo>
                      <a:pt x="9" y="79"/>
                    </a:moveTo>
                    <a:cubicBezTo>
                      <a:pt x="9" y="79"/>
                      <a:pt x="17" y="68"/>
                      <a:pt x="23" y="47"/>
                    </a:cubicBezTo>
                    <a:cubicBezTo>
                      <a:pt x="28" y="25"/>
                      <a:pt x="21" y="0"/>
                      <a:pt x="21" y="0"/>
                    </a:cubicBezTo>
                    <a:cubicBezTo>
                      <a:pt x="21" y="0"/>
                      <a:pt x="12" y="2"/>
                      <a:pt x="8" y="23"/>
                    </a:cubicBezTo>
                    <a:cubicBezTo>
                      <a:pt x="0" y="58"/>
                      <a:pt x="9" y="79"/>
                      <a:pt x="9" y="79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184"/>
              <p:cNvSpPr>
                <a:spLocks/>
              </p:cNvSpPr>
              <p:nvPr/>
            </p:nvSpPr>
            <p:spPr bwMode="auto">
              <a:xfrm>
                <a:off x="3499" y="307"/>
                <a:ext cx="35" cy="95"/>
              </a:xfrm>
              <a:custGeom>
                <a:avLst/>
                <a:gdLst>
                  <a:gd name="T0" fmla="*/ 20 w 29"/>
                  <a:gd name="T1" fmla="*/ 79 h 79"/>
                  <a:gd name="T2" fmla="*/ 6 w 29"/>
                  <a:gd name="T3" fmla="*/ 47 h 79"/>
                  <a:gd name="T4" fmla="*/ 8 w 29"/>
                  <a:gd name="T5" fmla="*/ 0 h 79"/>
                  <a:gd name="T6" fmla="*/ 21 w 29"/>
                  <a:gd name="T7" fmla="*/ 23 h 79"/>
                  <a:gd name="T8" fmla="*/ 20 w 29"/>
                  <a:gd name="T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79">
                    <a:moveTo>
                      <a:pt x="20" y="79"/>
                    </a:moveTo>
                    <a:cubicBezTo>
                      <a:pt x="20" y="79"/>
                      <a:pt x="12" y="68"/>
                      <a:pt x="6" y="47"/>
                    </a:cubicBezTo>
                    <a:cubicBezTo>
                      <a:pt x="0" y="25"/>
                      <a:pt x="8" y="0"/>
                      <a:pt x="8" y="0"/>
                    </a:cubicBezTo>
                    <a:cubicBezTo>
                      <a:pt x="8" y="0"/>
                      <a:pt x="16" y="2"/>
                      <a:pt x="21" y="23"/>
                    </a:cubicBezTo>
                    <a:cubicBezTo>
                      <a:pt x="29" y="58"/>
                      <a:pt x="20" y="79"/>
                      <a:pt x="20" y="79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185"/>
              <p:cNvSpPr>
                <a:spLocks/>
              </p:cNvSpPr>
              <p:nvPr/>
            </p:nvSpPr>
            <p:spPr bwMode="auto">
              <a:xfrm>
                <a:off x="3338" y="270"/>
                <a:ext cx="174" cy="75"/>
              </a:xfrm>
              <a:custGeom>
                <a:avLst/>
                <a:gdLst>
                  <a:gd name="T0" fmla="*/ 142 w 143"/>
                  <a:gd name="T1" fmla="*/ 34 h 62"/>
                  <a:gd name="T2" fmla="*/ 65 w 143"/>
                  <a:gd name="T3" fmla="*/ 60 h 62"/>
                  <a:gd name="T4" fmla="*/ 2 w 143"/>
                  <a:gd name="T5" fmla="*/ 23 h 62"/>
                  <a:gd name="T6" fmla="*/ 3 w 143"/>
                  <a:gd name="T7" fmla="*/ 0 h 62"/>
                  <a:gd name="T8" fmla="*/ 59 w 143"/>
                  <a:gd name="T9" fmla="*/ 8 h 62"/>
                  <a:gd name="T10" fmla="*/ 130 w 143"/>
                  <a:gd name="T11" fmla="*/ 12 h 62"/>
                  <a:gd name="T12" fmla="*/ 142 w 143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62">
                    <a:moveTo>
                      <a:pt x="142" y="34"/>
                    </a:moveTo>
                    <a:cubicBezTo>
                      <a:pt x="142" y="34"/>
                      <a:pt x="114" y="62"/>
                      <a:pt x="65" y="60"/>
                    </a:cubicBezTo>
                    <a:cubicBezTo>
                      <a:pt x="17" y="58"/>
                      <a:pt x="5" y="33"/>
                      <a:pt x="2" y="23"/>
                    </a:cubicBezTo>
                    <a:cubicBezTo>
                      <a:pt x="0" y="12"/>
                      <a:pt x="3" y="0"/>
                      <a:pt x="3" y="0"/>
                    </a:cubicBezTo>
                    <a:cubicBezTo>
                      <a:pt x="3" y="0"/>
                      <a:pt x="14" y="15"/>
                      <a:pt x="59" y="8"/>
                    </a:cubicBezTo>
                    <a:cubicBezTo>
                      <a:pt x="103" y="2"/>
                      <a:pt x="118" y="4"/>
                      <a:pt x="130" y="12"/>
                    </a:cubicBezTo>
                    <a:cubicBezTo>
                      <a:pt x="143" y="20"/>
                      <a:pt x="142" y="34"/>
                      <a:pt x="142" y="34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186"/>
              <p:cNvSpPr>
                <a:spLocks/>
              </p:cNvSpPr>
              <p:nvPr/>
            </p:nvSpPr>
            <p:spPr bwMode="auto">
              <a:xfrm>
                <a:off x="3392" y="442"/>
                <a:ext cx="73" cy="21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7" y="17"/>
                      <a:pt x="30" y="17"/>
                    </a:cubicBezTo>
                    <a:cubicBezTo>
                      <a:pt x="44" y="17"/>
                      <a:pt x="56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187"/>
              <p:cNvSpPr>
                <a:spLocks/>
              </p:cNvSpPr>
              <p:nvPr/>
            </p:nvSpPr>
            <p:spPr bwMode="auto">
              <a:xfrm>
                <a:off x="3372" y="388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Oval 188"/>
              <p:cNvSpPr>
                <a:spLocks noChangeArrowheads="1"/>
              </p:cNvSpPr>
              <p:nvPr/>
            </p:nvSpPr>
            <p:spPr bwMode="auto">
              <a:xfrm>
                <a:off x="3376" y="39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189"/>
              <p:cNvSpPr>
                <a:spLocks/>
              </p:cNvSpPr>
              <p:nvPr/>
            </p:nvSpPr>
            <p:spPr bwMode="auto">
              <a:xfrm>
                <a:off x="3465" y="388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Oval 190"/>
              <p:cNvSpPr>
                <a:spLocks noChangeArrowheads="1"/>
              </p:cNvSpPr>
              <p:nvPr/>
            </p:nvSpPr>
            <p:spPr bwMode="auto">
              <a:xfrm>
                <a:off x="3468" y="39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Rectangle 191"/>
              <p:cNvSpPr>
                <a:spLocks noChangeArrowheads="1"/>
              </p:cNvSpPr>
              <p:nvPr/>
            </p:nvSpPr>
            <p:spPr bwMode="auto">
              <a:xfrm>
                <a:off x="3368" y="373"/>
                <a:ext cx="30" cy="9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Rectangle 192"/>
              <p:cNvSpPr>
                <a:spLocks noChangeArrowheads="1"/>
              </p:cNvSpPr>
              <p:nvPr/>
            </p:nvSpPr>
            <p:spPr bwMode="auto">
              <a:xfrm>
                <a:off x="3461" y="373"/>
                <a:ext cx="28" cy="9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Rectangle 193"/>
              <p:cNvSpPr>
                <a:spLocks noChangeArrowheads="1"/>
              </p:cNvSpPr>
              <p:nvPr/>
            </p:nvSpPr>
            <p:spPr bwMode="auto">
              <a:xfrm>
                <a:off x="4593" y="502"/>
                <a:ext cx="111" cy="168"/>
              </a:xfrm>
              <a:prstGeom prst="rect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194"/>
              <p:cNvSpPr>
                <a:spLocks/>
              </p:cNvSpPr>
              <p:nvPr/>
            </p:nvSpPr>
            <p:spPr bwMode="auto">
              <a:xfrm>
                <a:off x="4593" y="593"/>
                <a:ext cx="111" cy="130"/>
              </a:xfrm>
              <a:custGeom>
                <a:avLst/>
                <a:gdLst>
                  <a:gd name="T0" fmla="*/ 46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4 h 107"/>
                  <a:gd name="T8" fmla="*/ 44 w 91"/>
                  <a:gd name="T9" fmla="*/ 0 h 107"/>
                  <a:gd name="T10" fmla="*/ 46 w 91"/>
                  <a:gd name="T11" fmla="*/ 0 h 107"/>
                  <a:gd name="T12" fmla="*/ 91 w 91"/>
                  <a:gd name="T13" fmla="*/ 44 h 107"/>
                  <a:gd name="T14" fmla="*/ 91 w 91"/>
                  <a:gd name="T15" fmla="*/ 63 h 107"/>
                  <a:gd name="T16" fmla="*/ 46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6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6" y="107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195"/>
              <p:cNvSpPr>
                <a:spLocks/>
              </p:cNvSpPr>
              <p:nvPr/>
            </p:nvSpPr>
            <p:spPr bwMode="auto">
              <a:xfrm>
                <a:off x="4651" y="657"/>
                <a:ext cx="52" cy="297"/>
              </a:xfrm>
              <a:custGeom>
                <a:avLst/>
                <a:gdLst>
                  <a:gd name="T0" fmla="*/ 23 w 42"/>
                  <a:gd name="T1" fmla="*/ 245 h 245"/>
                  <a:gd name="T2" fmla="*/ 8 w 42"/>
                  <a:gd name="T3" fmla="*/ 229 h 245"/>
                  <a:gd name="T4" fmla="*/ 0 w 42"/>
                  <a:gd name="T5" fmla="*/ 26 h 245"/>
                  <a:gd name="T6" fmla="*/ 23 w 42"/>
                  <a:gd name="T7" fmla="*/ 10 h 245"/>
                  <a:gd name="T8" fmla="*/ 42 w 42"/>
                  <a:gd name="T9" fmla="*/ 8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5" y="245"/>
                      <a:pt x="8" y="237"/>
                      <a:pt x="8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7"/>
                      <a:pt x="15" y="10"/>
                      <a:pt x="23" y="10"/>
                    </a:cubicBezTo>
                    <a:cubicBezTo>
                      <a:pt x="32" y="10"/>
                      <a:pt x="42" y="0"/>
                      <a:pt x="42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7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196"/>
              <p:cNvSpPr>
                <a:spLocks/>
              </p:cNvSpPr>
              <p:nvPr/>
            </p:nvSpPr>
            <p:spPr bwMode="auto">
              <a:xfrm>
                <a:off x="4593" y="656"/>
                <a:ext cx="51" cy="298"/>
              </a:xfrm>
              <a:custGeom>
                <a:avLst/>
                <a:gdLst>
                  <a:gd name="T0" fmla="*/ 19 w 42"/>
                  <a:gd name="T1" fmla="*/ 246 h 246"/>
                  <a:gd name="T2" fmla="*/ 3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7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0" y="246"/>
                      <a:pt x="3" y="238"/>
                      <a:pt x="3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0" y="11"/>
                      <a:pt x="19" y="11"/>
                    </a:cubicBezTo>
                    <a:cubicBezTo>
                      <a:pt x="28" y="11"/>
                      <a:pt x="42" y="19"/>
                      <a:pt x="42" y="27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8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197"/>
              <p:cNvSpPr>
                <a:spLocks/>
              </p:cNvSpPr>
              <p:nvPr/>
            </p:nvSpPr>
            <p:spPr bwMode="auto">
              <a:xfrm>
                <a:off x="4654" y="486"/>
                <a:ext cx="98" cy="258"/>
              </a:xfrm>
              <a:custGeom>
                <a:avLst/>
                <a:gdLst>
                  <a:gd name="T0" fmla="*/ 68 w 81"/>
                  <a:gd name="T1" fmla="*/ 213 h 213"/>
                  <a:gd name="T2" fmla="*/ 67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1 w 81"/>
                  <a:gd name="T9" fmla="*/ 24 h 213"/>
                  <a:gd name="T10" fmla="*/ 0 w 81"/>
                  <a:gd name="T11" fmla="*/ 11 h 213"/>
                  <a:gd name="T12" fmla="*/ 13 w 81"/>
                  <a:gd name="T13" fmla="*/ 0 h 213"/>
                  <a:gd name="T14" fmla="*/ 72 w 81"/>
                  <a:gd name="T15" fmla="*/ 45 h 213"/>
                  <a:gd name="T16" fmla="*/ 79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7" y="213"/>
                      <a:pt x="67" y="213"/>
                      <a:pt x="67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7" y="91"/>
                      <a:pt x="49" y="50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2" y="45"/>
                    </a:cubicBezTo>
                    <a:cubicBezTo>
                      <a:pt x="81" y="88"/>
                      <a:pt x="80" y="196"/>
                      <a:pt x="79" y="201"/>
                    </a:cubicBezTo>
                    <a:cubicBezTo>
                      <a:pt x="79" y="207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198"/>
              <p:cNvSpPr>
                <a:spLocks/>
              </p:cNvSpPr>
              <p:nvPr/>
            </p:nvSpPr>
            <p:spPr bwMode="auto">
              <a:xfrm>
                <a:off x="4543" y="486"/>
                <a:ext cx="99" cy="258"/>
              </a:xfrm>
              <a:custGeom>
                <a:avLst/>
                <a:gdLst>
                  <a:gd name="T0" fmla="*/ 14 w 81"/>
                  <a:gd name="T1" fmla="*/ 213 h 213"/>
                  <a:gd name="T2" fmla="*/ 2 w 81"/>
                  <a:gd name="T3" fmla="*/ 201 h 213"/>
                  <a:gd name="T4" fmla="*/ 9 w 81"/>
                  <a:gd name="T5" fmla="*/ 45 h 213"/>
                  <a:gd name="T6" fmla="*/ 69 w 81"/>
                  <a:gd name="T7" fmla="*/ 0 h 213"/>
                  <a:gd name="T8" fmla="*/ 81 w 81"/>
                  <a:gd name="T9" fmla="*/ 11 h 213"/>
                  <a:gd name="T10" fmla="*/ 70 w 81"/>
                  <a:gd name="T11" fmla="*/ 24 h 213"/>
                  <a:gd name="T12" fmla="*/ 32 w 81"/>
                  <a:gd name="T13" fmla="*/ 50 h 213"/>
                  <a:gd name="T14" fmla="*/ 26 w 81"/>
                  <a:gd name="T15" fmla="*/ 201 h 213"/>
                  <a:gd name="T16" fmla="*/ 14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4" y="213"/>
                    </a:moveTo>
                    <a:cubicBezTo>
                      <a:pt x="7" y="213"/>
                      <a:pt x="2" y="207"/>
                      <a:pt x="2" y="201"/>
                    </a:cubicBezTo>
                    <a:cubicBezTo>
                      <a:pt x="2" y="196"/>
                      <a:pt x="0" y="88"/>
                      <a:pt x="9" y="45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1"/>
                    </a:cubicBezTo>
                    <a:cubicBezTo>
                      <a:pt x="81" y="18"/>
                      <a:pt x="76" y="23"/>
                      <a:pt x="70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4" y="91"/>
                      <a:pt x="25" y="200"/>
                      <a:pt x="26" y="201"/>
                    </a:cubicBezTo>
                    <a:cubicBezTo>
                      <a:pt x="26" y="207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199"/>
              <p:cNvSpPr>
                <a:spLocks/>
              </p:cNvSpPr>
              <p:nvPr/>
            </p:nvSpPr>
            <p:spPr bwMode="auto">
              <a:xfrm>
                <a:off x="4621" y="429"/>
                <a:ext cx="53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Oval 200"/>
              <p:cNvSpPr>
                <a:spLocks noChangeArrowheads="1"/>
              </p:cNvSpPr>
              <p:nvPr/>
            </p:nvSpPr>
            <p:spPr bwMode="auto">
              <a:xfrm>
                <a:off x="4718" y="360"/>
                <a:ext cx="42" cy="42"/>
              </a:xfrm>
              <a:prstGeom prst="ellipse">
                <a:avLst/>
              </a:pr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Oval 201"/>
              <p:cNvSpPr>
                <a:spLocks noChangeArrowheads="1"/>
              </p:cNvSpPr>
              <p:nvPr/>
            </p:nvSpPr>
            <p:spPr bwMode="auto">
              <a:xfrm>
                <a:off x="4536" y="360"/>
                <a:ext cx="41" cy="42"/>
              </a:xfrm>
              <a:prstGeom prst="ellipse">
                <a:avLst/>
              </a:pr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202"/>
              <p:cNvSpPr>
                <a:spLocks/>
              </p:cNvSpPr>
              <p:nvPr/>
            </p:nvSpPr>
            <p:spPr bwMode="auto">
              <a:xfrm>
                <a:off x="4556" y="264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203"/>
              <p:cNvSpPr>
                <a:spLocks/>
              </p:cNvSpPr>
              <p:nvPr/>
            </p:nvSpPr>
            <p:spPr bwMode="auto">
              <a:xfrm>
                <a:off x="4661" y="921"/>
                <a:ext cx="78" cy="38"/>
              </a:xfrm>
              <a:custGeom>
                <a:avLst/>
                <a:gdLst>
                  <a:gd name="T0" fmla="*/ 0 w 78"/>
                  <a:gd name="T1" fmla="*/ 0 h 38"/>
                  <a:gd name="T2" fmla="*/ 0 w 78"/>
                  <a:gd name="T3" fmla="*/ 38 h 38"/>
                  <a:gd name="T4" fmla="*/ 78 w 78"/>
                  <a:gd name="T5" fmla="*/ 38 h 38"/>
                  <a:gd name="T6" fmla="*/ 38 w 78"/>
                  <a:gd name="T7" fmla="*/ 0 h 38"/>
                  <a:gd name="T8" fmla="*/ 0 w 78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8">
                    <a:moveTo>
                      <a:pt x="0" y="0"/>
                    </a:moveTo>
                    <a:lnTo>
                      <a:pt x="0" y="38"/>
                    </a:lnTo>
                    <a:lnTo>
                      <a:pt x="78" y="38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204"/>
              <p:cNvSpPr>
                <a:spLocks/>
              </p:cNvSpPr>
              <p:nvPr/>
            </p:nvSpPr>
            <p:spPr bwMode="auto">
              <a:xfrm>
                <a:off x="4556" y="921"/>
                <a:ext cx="79" cy="38"/>
              </a:xfrm>
              <a:custGeom>
                <a:avLst/>
                <a:gdLst>
                  <a:gd name="T0" fmla="*/ 79 w 79"/>
                  <a:gd name="T1" fmla="*/ 0 h 38"/>
                  <a:gd name="T2" fmla="*/ 79 w 79"/>
                  <a:gd name="T3" fmla="*/ 38 h 38"/>
                  <a:gd name="T4" fmla="*/ 0 w 79"/>
                  <a:gd name="T5" fmla="*/ 38 h 38"/>
                  <a:gd name="T6" fmla="*/ 41 w 79"/>
                  <a:gd name="T7" fmla="*/ 0 h 38"/>
                  <a:gd name="T8" fmla="*/ 79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79" y="0"/>
                    </a:moveTo>
                    <a:lnTo>
                      <a:pt x="79" y="38"/>
                    </a:lnTo>
                    <a:lnTo>
                      <a:pt x="0" y="38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06"/>
            <p:cNvGrpSpPr>
              <a:grpSpLocks/>
            </p:cNvGrpSpPr>
            <p:nvPr/>
          </p:nvGrpSpPr>
          <p:grpSpPr bwMode="auto">
            <a:xfrm>
              <a:off x="4822825" y="392113"/>
              <a:ext cx="3074988" cy="2220913"/>
              <a:chOff x="3038" y="247"/>
              <a:chExt cx="1937" cy="1399"/>
            </a:xfrm>
          </p:grpSpPr>
          <p:sp>
            <p:nvSpPr>
              <p:cNvPr id="242" name="Oval 206"/>
              <p:cNvSpPr>
                <a:spLocks noChangeArrowheads="1"/>
              </p:cNvSpPr>
              <p:nvPr/>
            </p:nvSpPr>
            <p:spPr bwMode="auto">
              <a:xfrm>
                <a:off x="4718" y="360"/>
                <a:ext cx="42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Oval 207"/>
              <p:cNvSpPr>
                <a:spLocks noChangeArrowheads="1"/>
              </p:cNvSpPr>
              <p:nvPr/>
            </p:nvSpPr>
            <p:spPr bwMode="auto">
              <a:xfrm>
                <a:off x="4536" y="360"/>
                <a:ext cx="41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208"/>
              <p:cNvSpPr>
                <a:spLocks/>
              </p:cNvSpPr>
              <p:nvPr/>
            </p:nvSpPr>
            <p:spPr bwMode="auto">
              <a:xfrm>
                <a:off x="4556" y="264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209"/>
              <p:cNvSpPr>
                <a:spLocks/>
              </p:cNvSpPr>
              <p:nvPr/>
            </p:nvSpPr>
            <p:spPr bwMode="auto">
              <a:xfrm>
                <a:off x="4660" y="921"/>
                <a:ext cx="79" cy="38"/>
              </a:xfrm>
              <a:custGeom>
                <a:avLst/>
                <a:gdLst>
                  <a:gd name="T0" fmla="*/ 0 w 79"/>
                  <a:gd name="T1" fmla="*/ 0 h 38"/>
                  <a:gd name="T2" fmla="*/ 0 w 79"/>
                  <a:gd name="T3" fmla="*/ 38 h 38"/>
                  <a:gd name="T4" fmla="*/ 79 w 79"/>
                  <a:gd name="T5" fmla="*/ 38 h 38"/>
                  <a:gd name="T6" fmla="*/ 39 w 79"/>
                  <a:gd name="T7" fmla="*/ 0 h 38"/>
                  <a:gd name="T8" fmla="*/ 0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0" y="0"/>
                    </a:moveTo>
                    <a:lnTo>
                      <a:pt x="0" y="38"/>
                    </a:lnTo>
                    <a:lnTo>
                      <a:pt x="79" y="38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210"/>
              <p:cNvSpPr>
                <a:spLocks/>
              </p:cNvSpPr>
              <p:nvPr/>
            </p:nvSpPr>
            <p:spPr bwMode="auto">
              <a:xfrm>
                <a:off x="4556" y="921"/>
                <a:ext cx="79" cy="38"/>
              </a:xfrm>
              <a:custGeom>
                <a:avLst/>
                <a:gdLst>
                  <a:gd name="T0" fmla="*/ 79 w 79"/>
                  <a:gd name="T1" fmla="*/ 0 h 38"/>
                  <a:gd name="T2" fmla="*/ 79 w 79"/>
                  <a:gd name="T3" fmla="*/ 38 h 38"/>
                  <a:gd name="T4" fmla="*/ 0 w 79"/>
                  <a:gd name="T5" fmla="*/ 38 h 38"/>
                  <a:gd name="T6" fmla="*/ 41 w 79"/>
                  <a:gd name="T7" fmla="*/ 0 h 38"/>
                  <a:gd name="T8" fmla="*/ 79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79" y="0"/>
                    </a:moveTo>
                    <a:lnTo>
                      <a:pt x="79" y="38"/>
                    </a:lnTo>
                    <a:lnTo>
                      <a:pt x="0" y="38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211"/>
              <p:cNvSpPr>
                <a:spLocks/>
              </p:cNvSpPr>
              <p:nvPr/>
            </p:nvSpPr>
            <p:spPr bwMode="auto">
              <a:xfrm>
                <a:off x="4544" y="485"/>
                <a:ext cx="208" cy="216"/>
              </a:xfrm>
              <a:custGeom>
                <a:avLst/>
                <a:gdLst>
                  <a:gd name="T0" fmla="*/ 163 w 171"/>
                  <a:gd name="T1" fmla="*/ 46 h 178"/>
                  <a:gd name="T2" fmla="*/ 107 w 171"/>
                  <a:gd name="T3" fmla="*/ 0 h 178"/>
                  <a:gd name="T4" fmla="*/ 107 w 171"/>
                  <a:gd name="T5" fmla="*/ 6 h 178"/>
                  <a:gd name="T6" fmla="*/ 85 w 171"/>
                  <a:gd name="T7" fmla="*/ 28 h 178"/>
                  <a:gd name="T8" fmla="*/ 63 w 171"/>
                  <a:gd name="T9" fmla="*/ 6 h 178"/>
                  <a:gd name="T10" fmla="*/ 63 w 171"/>
                  <a:gd name="T11" fmla="*/ 0 h 178"/>
                  <a:gd name="T12" fmla="*/ 7 w 171"/>
                  <a:gd name="T13" fmla="*/ 46 h 178"/>
                  <a:gd name="T14" fmla="*/ 0 w 171"/>
                  <a:gd name="T15" fmla="*/ 178 h 178"/>
                  <a:gd name="T16" fmla="*/ 25 w 171"/>
                  <a:gd name="T17" fmla="*/ 178 h 178"/>
                  <a:gd name="T18" fmla="*/ 32 w 171"/>
                  <a:gd name="T19" fmla="*/ 51 h 178"/>
                  <a:gd name="T20" fmla="*/ 39 w 171"/>
                  <a:gd name="T21" fmla="*/ 38 h 178"/>
                  <a:gd name="T22" fmla="*/ 39 w 171"/>
                  <a:gd name="T23" fmla="*/ 154 h 178"/>
                  <a:gd name="T24" fmla="*/ 132 w 171"/>
                  <a:gd name="T25" fmla="*/ 154 h 178"/>
                  <a:gd name="T26" fmla="*/ 132 w 171"/>
                  <a:gd name="T27" fmla="*/ 38 h 178"/>
                  <a:gd name="T28" fmla="*/ 138 w 171"/>
                  <a:gd name="T29" fmla="*/ 51 h 178"/>
                  <a:gd name="T30" fmla="*/ 145 w 171"/>
                  <a:gd name="T31" fmla="*/ 178 h 178"/>
                  <a:gd name="T32" fmla="*/ 171 w 171"/>
                  <a:gd name="T33" fmla="*/ 178 h 178"/>
                  <a:gd name="T34" fmla="*/ 163 w 171"/>
                  <a:gd name="T35" fmla="*/ 4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178">
                    <a:moveTo>
                      <a:pt x="163" y="46"/>
                    </a:moveTo>
                    <a:cubicBezTo>
                      <a:pt x="156" y="10"/>
                      <a:pt x="120" y="2"/>
                      <a:pt x="107" y="0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7" y="18"/>
                      <a:pt x="97" y="28"/>
                      <a:pt x="85" y="28"/>
                    </a:cubicBezTo>
                    <a:cubicBezTo>
                      <a:pt x="73" y="28"/>
                      <a:pt x="63" y="18"/>
                      <a:pt x="63" y="6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0" y="2"/>
                      <a:pt x="14" y="10"/>
                      <a:pt x="7" y="46"/>
                    </a:cubicBezTo>
                    <a:cubicBezTo>
                      <a:pt x="1" y="77"/>
                      <a:pt x="0" y="142"/>
                      <a:pt x="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5" y="143"/>
                      <a:pt x="26" y="80"/>
                      <a:pt x="32" y="51"/>
                    </a:cubicBezTo>
                    <a:cubicBezTo>
                      <a:pt x="33" y="46"/>
                      <a:pt x="35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7" y="46"/>
                      <a:pt x="138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3" y="46"/>
                    </a:cubicBez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212"/>
              <p:cNvSpPr>
                <a:spLocks/>
              </p:cNvSpPr>
              <p:nvPr/>
            </p:nvSpPr>
            <p:spPr bwMode="auto">
              <a:xfrm>
                <a:off x="4545" y="285"/>
                <a:ext cx="36" cy="94"/>
              </a:xfrm>
              <a:custGeom>
                <a:avLst/>
                <a:gdLst>
                  <a:gd name="T0" fmla="*/ 9 w 29"/>
                  <a:gd name="T1" fmla="*/ 78 h 78"/>
                  <a:gd name="T2" fmla="*/ 23 w 29"/>
                  <a:gd name="T3" fmla="*/ 46 h 78"/>
                  <a:gd name="T4" fmla="*/ 21 w 29"/>
                  <a:gd name="T5" fmla="*/ 0 h 78"/>
                  <a:gd name="T6" fmla="*/ 8 w 29"/>
                  <a:gd name="T7" fmla="*/ 22 h 78"/>
                  <a:gd name="T8" fmla="*/ 9 w 29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78">
                    <a:moveTo>
                      <a:pt x="9" y="78"/>
                    </a:moveTo>
                    <a:cubicBezTo>
                      <a:pt x="9" y="78"/>
                      <a:pt x="17" y="67"/>
                      <a:pt x="23" y="46"/>
                    </a:cubicBezTo>
                    <a:cubicBezTo>
                      <a:pt x="29" y="24"/>
                      <a:pt x="21" y="0"/>
                      <a:pt x="21" y="0"/>
                    </a:cubicBezTo>
                    <a:cubicBezTo>
                      <a:pt x="21" y="0"/>
                      <a:pt x="13" y="2"/>
                      <a:pt x="8" y="22"/>
                    </a:cubicBezTo>
                    <a:cubicBezTo>
                      <a:pt x="0" y="57"/>
                      <a:pt x="9" y="78"/>
                      <a:pt x="9" y="78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213"/>
              <p:cNvSpPr>
                <a:spLocks/>
              </p:cNvSpPr>
              <p:nvPr/>
            </p:nvSpPr>
            <p:spPr bwMode="auto">
              <a:xfrm>
                <a:off x="4716" y="285"/>
                <a:ext cx="34" cy="94"/>
              </a:xfrm>
              <a:custGeom>
                <a:avLst/>
                <a:gdLst>
                  <a:gd name="T0" fmla="*/ 19 w 28"/>
                  <a:gd name="T1" fmla="*/ 78 h 78"/>
                  <a:gd name="T2" fmla="*/ 5 w 28"/>
                  <a:gd name="T3" fmla="*/ 46 h 78"/>
                  <a:gd name="T4" fmla="*/ 7 w 28"/>
                  <a:gd name="T5" fmla="*/ 0 h 78"/>
                  <a:gd name="T6" fmla="*/ 20 w 28"/>
                  <a:gd name="T7" fmla="*/ 22 h 78"/>
                  <a:gd name="T8" fmla="*/ 19 w 2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19" y="78"/>
                    </a:moveTo>
                    <a:cubicBezTo>
                      <a:pt x="19" y="78"/>
                      <a:pt x="11" y="67"/>
                      <a:pt x="5" y="46"/>
                    </a:cubicBezTo>
                    <a:cubicBezTo>
                      <a:pt x="0" y="24"/>
                      <a:pt x="7" y="0"/>
                      <a:pt x="7" y="0"/>
                    </a:cubicBezTo>
                    <a:cubicBezTo>
                      <a:pt x="7" y="0"/>
                      <a:pt x="15" y="2"/>
                      <a:pt x="20" y="22"/>
                    </a:cubicBezTo>
                    <a:cubicBezTo>
                      <a:pt x="28" y="57"/>
                      <a:pt x="19" y="78"/>
                      <a:pt x="19" y="78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214"/>
              <p:cNvSpPr>
                <a:spLocks/>
              </p:cNvSpPr>
              <p:nvPr/>
            </p:nvSpPr>
            <p:spPr bwMode="auto">
              <a:xfrm>
                <a:off x="4554" y="247"/>
                <a:ext cx="174" cy="75"/>
              </a:xfrm>
              <a:custGeom>
                <a:avLst/>
                <a:gdLst>
                  <a:gd name="T0" fmla="*/ 142 w 143"/>
                  <a:gd name="T1" fmla="*/ 34 h 62"/>
                  <a:gd name="T2" fmla="*/ 66 w 143"/>
                  <a:gd name="T3" fmla="*/ 60 h 62"/>
                  <a:gd name="T4" fmla="*/ 2 w 143"/>
                  <a:gd name="T5" fmla="*/ 23 h 62"/>
                  <a:gd name="T6" fmla="*/ 3 w 143"/>
                  <a:gd name="T7" fmla="*/ 0 h 62"/>
                  <a:gd name="T8" fmla="*/ 59 w 143"/>
                  <a:gd name="T9" fmla="*/ 8 h 62"/>
                  <a:gd name="T10" fmla="*/ 131 w 143"/>
                  <a:gd name="T11" fmla="*/ 12 h 62"/>
                  <a:gd name="T12" fmla="*/ 142 w 143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62">
                    <a:moveTo>
                      <a:pt x="142" y="34"/>
                    </a:moveTo>
                    <a:cubicBezTo>
                      <a:pt x="142" y="34"/>
                      <a:pt x="114" y="62"/>
                      <a:pt x="66" y="60"/>
                    </a:cubicBezTo>
                    <a:cubicBezTo>
                      <a:pt x="17" y="58"/>
                      <a:pt x="5" y="33"/>
                      <a:pt x="2" y="23"/>
                    </a:cubicBezTo>
                    <a:cubicBezTo>
                      <a:pt x="0" y="12"/>
                      <a:pt x="3" y="0"/>
                      <a:pt x="3" y="0"/>
                    </a:cubicBezTo>
                    <a:cubicBezTo>
                      <a:pt x="3" y="0"/>
                      <a:pt x="14" y="15"/>
                      <a:pt x="59" y="8"/>
                    </a:cubicBezTo>
                    <a:cubicBezTo>
                      <a:pt x="104" y="2"/>
                      <a:pt x="118" y="5"/>
                      <a:pt x="131" y="12"/>
                    </a:cubicBezTo>
                    <a:cubicBezTo>
                      <a:pt x="143" y="20"/>
                      <a:pt x="142" y="34"/>
                      <a:pt x="142" y="34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215"/>
              <p:cNvSpPr>
                <a:spLocks/>
              </p:cNvSpPr>
              <p:nvPr/>
            </p:nvSpPr>
            <p:spPr bwMode="auto">
              <a:xfrm>
                <a:off x="4592" y="670"/>
                <a:ext cx="112" cy="145"/>
              </a:xfrm>
              <a:custGeom>
                <a:avLst/>
                <a:gdLst>
                  <a:gd name="T0" fmla="*/ 40 w 92"/>
                  <a:gd name="T1" fmla="*/ 119 h 119"/>
                  <a:gd name="T2" fmla="*/ 43 w 92"/>
                  <a:gd name="T3" fmla="*/ 44 h 119"/>
                  <a:gd name="T4" fmla="*/ 45 w 92"/>
                  <a:gd name="T5" fmla="*/ 44 h 119"/>
                  <a:gd name="T6" fmla="*/ 47 w 92"/>
                  <a:gd name="T7" fmla="*/ 44 h 119"/>
                  <a:gd name="T8" fmla="*/ 49 w 92"/>
                  <a:gd name="T9" fmla="*/ 44 h 119"/>
                  <a:gd name="T10" fmla="*/ 52 w 92"/>
                  <a:gd name="T11" fmla="*/ 119 h 119"/>
                  <a:gd name="T12" fmla="*/ 91 w 92"/>
                  <a:gd name="T13" fmla="*/ 119 h 119"/>
                  <a:gd name="T14" fmla="*/ 92 w 92"/>
                  <a:gd name="T15" fmla="*/ 3 h 119"/>
                  <a:gd name="T16" fmla="*/ 92 w 92"/>
                  <a:gd name="T17" fmla="*/ 0 h 119"/>
                  <a:gd name="T18" fmla="*/ 0 w 92"/>
                  <a:gd name="T19" fmla="*/ 0 h 119"/>
                  <a:gd name="T20" fmla="*/ 1 w 92"/>
                  <a:gd name="T21" fmla="*/ 119 h 119"/>
                  <a:gd name="T22" fmla="*/ 40 w 92"/>
                  <a:gd name="T2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119">
                    <a:moveTo>
                      <a:pt x="40" y="1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4"/>
                      <a:pt x="44" y="44"/>
                      <a:pt x="45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8" y="44"/>
                      <a:pt x="49" y="44"/>
                      <a:pt x="49" y="44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2"/>
                      <a:pt x="92" y="1"/>
                      <a:pt x="9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19"/>
                      <a:pt x="1" y="119"/>
                      <a:pt x="1" y="119"/>
                    </a:cubicBezTo>
                    <a:lnTo>
                      <a:pt x="40" y="119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216"/>
              <p:cNvSpPr>
                <a:spLocks/>
              </p:cNvSpPr>
              <p:nvPr/>
            </p:nvSpPr>
            <p:spPr bwMode="auto">
              <a:xfrm>
                <a:off x="4545" y="359"/>
                <a:ext cx="206" cy="125"/>
              </a:xfrm>
              <a:custGeom>
                <a:avLst/>
                <a:gdLst>
                  <a:gd name="T0" fmla="*/ 160 w 169"/>
                  <a:gd name="T1" fmla="*/ 0 h 103"/>
                  <a:gd name="T2" fmla="*/ 155 w 169"/>
                  <a:gd name="T3" fmla="*/ 13 h 103"/>
                  <a:gd name="T4" fmla="*/ 135 w 169"/>
                  <a:gd name="T5" fmla="*/ 63 h 103"/>
                  <a:gd name="T6" fmla="*/ 94 w 169"/>
                  <a:gd name="T7" fmla="*/ 72 h 103"/>
                  <a:gd name="T8" fmla="*/ 89 w 169"/>
                  <a:gd name="T9" fmla="*/ 62 h 103"/>
                  <a:gd name="T10" fmla="*/ 84 w 169"/>
                  <a:gd name="T11" fmla="*/ 62 h 103"/>
                  <a:gd name="T12" fmla="*/ 84 w 169"/>
                  <a:gd name="T13" fmla="*/ 62 h 103"/>
                  <a:gd name="T14" fmla="*/ 80 w 169"/>
                  <a:gd name="T15" fmla="*/ 62 h 103"/>
                  <a:gd name="T16" fmla="*/ 76 w 169"/>
                  <a:gd name="T17" fmla="*/ 72 h 103"/>
                  <a:gd name="T18" fmla="*/ 34 w 169"/>
                  <a:gd name="T19" fmla="*/ 63 h 103"/>
                  <a:gd name="T20" fmla="*/ 15 w 169"/>
                  <a:gd name="T21" fmla="*/ 13 h 103"/>
                  <a:gd name="T22" fmla="*/ 10 w 169"/>
                  <a:gd name="T23" fmla="*/ 0 h 103"/>
                  <a:gd name="T24" fmla="*/ 25 w 169"/>
                  <a:gd name="T25" fmla="*/ 79 h 103"/>
                  <a:gd name="T26" fmla="*/ 85 w 169"/>
                  <a:gd name="T27" fmla="*/ 102 h 103"/>
                  <a:gd name="T28" fmla="*/ 85 w 169"/>
                  <a:gd name="T29" fmla="*/ 102 h 103"/>
                  <a:gd name="T30" fmla="*/ 144 w 169"/>
                  <a:gd name="T31" fmla="*/ 79 h 103"/>
                  <a:gd name="T32" fmla="*/ 160 w 169"/>
                  <a:gd name="T3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9" h="103">
                    <a:moveTo>
                      <a:pt x="160" y="0"/>
                    </a:moveTo>
                    <a:cubicBezTo>
                      <a:pt x="160" y="0"/>
                      <a:pt x="158" y="0"/>
                      <a:pt x="155" y="13"/>
                    </a:cubicBezTo>
                    <a:cubicBezTo>
                      <a:pt x="152" y="26"/>
                      <a:pt x="156" y="50"/>
                      <a:pt x="135" y="63"/>
                    </a:cubicBezTo>
                    <a:cubicBezTo>
                      <a:pt x="114" y="75"/>
                      <a:pt x="98" y="73"/>
                      <a:pt x="94" y="72"/>
                    </a:cubicBezTo>
                    <a:cubicBezTo>
                      <a:pt x="89" y="70"/>
                      <a:pt x="89" y="62"/>
                      <a:pt x="89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2"/>
                      <a:pt x="80" y="70"/>
                      <a:pt x="76" y="72"/>
                    </a:cubicBezTo>
                    <a:cubicBezTo>
                      <a:pt x="71" y="73"/>
                      <a:pt x="55" y="75"/>
                      <a:pt x="34" y="63"/>
                    </a:cubicBezTo>
                    <a:cubicBezTo>
                      <a:pt x="14" y="51"/>
                      <a:pt x="18" y="26"/>
                      <a:pt x="15" y="13"/>
                    </a:cubicBezTo>
                    <a:cubicBezTo>
                      <a:pt x="12" y="0"/>
                      <a:pt x="10" y="0"/>
                      <a:pt x="10" y="0"/>
                    </a:cubicBezTo>
                    <a:cubicBezTo>
                      <a:pt x="10" y="0"/>
                      <a:pt x="0" y="47"/>
                      <a:pt x="25" y="79"/>
                    </a:cubicBezTo>
                    <a:cubicBezTo>
                      <a:pt x="44" y="103"/>
                      <a:pt x="85" y="102"/>
                      <a:pt x="85" y="102"/>
                    </a:cubicBezTo>
                    <a:cubicBezTo>
                      <a:pt x="85" y="102"/>
                      <a:pt x="85" y="102"/>
                      <a:pt x="85" y="102"/>
                    </a:cubicBezTo>
                    <a:cubicBezTo>
                      <a:pt x="89" y="102"/>
                      <a:pt x="127" y="102"/>
                      <a:pt x="144" y="79"/>
                    </a:cubicBezTo>
                    <a:cubicBezTo>
                      <a:pt x="169" y="47"/>
                      <a:pt x="160" y="0"/>
                      <a:pt x="160" y="0"/>
                    </a:cubicBezTo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217"/>
              <p:cNvSpPr>
                <a:spLocks/>
              </p:cNvSpPr>
              <p:nvPr/>
            </p:nvSpPr>
            <p:spPr bwMode="auto">
              <a:xfrm>
                <a:off x="4600" y="401"/>
                <a:ext cx="96" cy="61"/>
              </a:xfrm>
              <a:custGeom>
                <a:avLst/>
                <a:gdLst>
                  <a:gd name="T0" fmla="*/ 79 w 79"/>
                  <a:gd name="T1" fmla="*/ 50 h 50"/>
                  <a:gd name="T2" fmla="*/ 74 w 79"/>
                  <a:gd name="T3" fmla="*/ 20 h 50"/>
                  <a:gd name="T4" fmla="*/ 62 w 79"/>
                  <a:gd name="T5" fmla="*/ 3 h 50"/>
                  <a:gd name="T6" fmla="*/ 39 w 79"/>
                  <a:gd name="T7" fmla="*/ 3 h 50"/>
                  <a:gd name="T8" fmla="*/ 18 w 79"/>
                  <a:gd name="T9" fmla="*/ 3 h 50"/>
                  <a:gd name="T10" fmla="*/ 5 w 79"/>
                  <a:gd name="T11" fmla="*/ 20 h 50"/>
                  <a:gd name="T12" fmla="*/ 0 w 79"/>
                  <a:gd name="T13" fmla="*/ 50 h 50"/>
                  <a:gd name="T14" fmla="*/ 15 w 79"/>
                  <a:gd name="T15" fmla="*/ 41 h 50"/>
                  <a:gd name="T16" fmla="*/ 23 w 79"/>
                  <a:gd name="T17" fmla="*/ 17 h 50"/>
                  <a:gd name="T18" fmla="*/ 57 w 79"/>
                  <a:gd name="T19" fmla="*/ 17 h 50"/>
                  <a:gd name="T20" fmla="*/ 64 w 79"/>
                  <a:gd name="T21" fmla="*/ 41 h 50"/>
                  <a:gd name="T22" fmla="*/ 79 w 79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50">
                    <a:moveTo>
                      <a:pt x="79" y="50"/>
                    </a:moveTo>
                    <a:cubicBezTo>
                      <a:pt x="79" y="50"/>
                      <a:pt x="77" y="31"/>
                      <a:pt x="74" y="20"/>
                    </a:cubicBezTo>
                    <a:cubicBezTo>
                      <a:pt x="73" y="14"/>
                      <a:pt x="70" y="6"/>
                      <a:pt x="62" y="3"/>
                    </a:cubicBezTo>
                    <a:cubicBezTo>
                      <a:pt x="55" y="0"/>
                      <a:pt x="44" y="2"/>
                      <a:pt x="39" y="3"/>
                    </a:cubicBezTo>
                    <a:cubicBezTo>
                      <a:pt x="35" y="2"/>
                      <a:pt x="24" y="0"/>
                      <a:pt x="18" y="3"/>
                    </a:cubicBezTo>
                    <a:cubicBezTo>
                      <a:pt x="9" y="6"/>
                      <a:pt x="6" y="14"/>
                      <a:pt x="5" y="20"/>
                    </a:cubicBezTo>
                    <a:cubicBezTo>
                      <a:pt x="2" y="31"/>
                      <a:pt x="0" y="50"/>
                      <a:pt x="0" y="5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23"/>
                      <a:pt x="23" y="17"/>
                    </a:cubicBezTo>
                    <a:cubicBezTo>
                      <a:pt x="31" y="12"/>
                      <a:pt x="49" y="13"/>
                      <a:pt x="57" y="17"/>
                    </a:cubicBezTo>
                    <a:cubicBezTo>
                      <a:pt x="65" y="23"/>
                      <a:pt x="64" y="41"/>
                      <a:pt x="64" y="41"/>
                    </a:cubicBezTo>
                    <a:cubicBezTo>
                      <a:pt x="79" y="50"/>
                      <a:pt x="79" y="50"/>
                      <a:pt x="79" y="50"/>
                    </a:cubicBezTo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218"/>
              <p:cNvSpPr>
                <a:spLocks/>
              </p:cNvSpPr>
              <p:nvPr/>
            </p:nvSpPr>
            <p:spPr bwMode="auto">
              <a:xfrm>
                <a:off x="4588" y="36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Oval 219"/>
              <p:cNvSpPr>
                <a:spLocks noChangeArrowheads="1"/>
              </p:cNvSpPr>
              <p:nvPr/>
            </p:nvSpPr>
            <p:spPr bwMode="auto">
              <a:xfrm>
                <a:off x="4592" y="372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220"/>
              <p:cNvSpPr>
                <a:spLocks/>
              </p:cNvSpPr>
              <p:nvPr/>
            </p:nvSpPr>
            <p:spPr bwMode="auto">
              <a:xfrm>
                <a:off x="4679" y="36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Oval 221"/>
              <p:cNvSpPr>
                <a:spLocks noChangeArrowheads="1"/>
              </p:cNvSpPr>
              <p:nvPr/>
            </p:nvSpPr>
            <p:spPr bwMode="auto">
              <a:xfrm>
                <a:off x="4684" y="372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Rectangle 222"/>
              <p:cNvSpPr>
                <a:spLocks noChangeArrowheads="1"/>
              </p:cNvSpPr>
              <p:nvPr/>
            </p:nvSpPr>
            <p:spPr bwMode="auto">
              <a:xfrm>
                <a:off x="4584" y="347"/>
                <a:ext cx="28" cy="8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Rectangle 223"/>
              <p:cNvSpPr>
                <a:spLocks noChangeArrowheads="1"/>
              </p:cNvSpPr>
              <p:nvPr/>
            </p:nvSpPr>
            <p:spPr bwMode="auto">
              <a:xfrm>
                <a:off x="4676" y="347"/>
                <a:ext cx="29" cy="8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224"/>
              <p:cNvSpPr>
                <a:spLocks/>
              </p:cNvSpPr>
              <p:nvPr/>
            </p:nvSpPr>
            <p:spPr bwMode="auto">
              <a:xfrm>
                <a:off x="4625" y="425"/>
                <a:ext cx="43" cy="8"/>
              </a:xfrm>
              <a:custGeom>
                <a:avLst/>
                <a:gdLst>
                  <a:gd name="T0" fmla="*/ 33 w 36"/>
                  <a:gd name="T1" fmla="*/ 0 h 6"/>
                  <a:gd name="T2" fmla="*/ 3 w 36"/>
                  <a:gd name="T3" fmla="*/ 0 h 6"/>
                  <a:gd name="T4" fmla="*/ 0 w 36"/>
                  <a:gd name="T5" fmla="*/ 3 h 6"/>
                  <a:gd name="T6" fmla="*/ 3 w 36"/>
                  <a:gd name="T7" fmla="*/ 6 h 6"/>
                  <a:gd name="T8" fmla="*/ 33 w 36"/>
                  <a:gd name="T9" fmla="*/ 6 h 6"/>
                  <a:gd name="T10" fmla="*/ 36 w 36"/>
                  <a:gd name="T11" fmla="*/ 3 h 6"/>
                  <a:gd name="T12" fmla="*/ 33 w 3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">
                    <a:moveTo>
                      <a:pt x="3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4" y="6"/>
                      <a:pt x="36" y="4"/>
                      <a:pt x="36" y="3"/>
                    </a:cubicBezTo>
                    <a:cubicBezTo>
                      <a:pt x="36" y="1"/>
                      <a:pt x="34" y="0"/>
                      <a:pt x="33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225"/>
              <p:cNvSpPr>
                <a:spLocks/>
              </p:cNvSpPr>
              <p:nvPr/>
            </p:nvSpPr>
            <p:spPr bwMode="auto">
              <a:xfrm>
                <a:off x="4783" y="672"/>
                <a:ext cx="111" cy="220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5 w 91"/>
                  <a:gd name="T5" fmla="*/ 0 h 182"/>
                  <a:gd name="T6" fmla="*/ 45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4 w 91"/>
                  <a:gd name="T17" fmla="*/ 182 h 182"/>
                  <a:gd name="T18" fmla="*/ 45 w 91"/>
                  <a:gd name="T19" fmla="*/ 182 h 182"/>
                  <a:gd name="T20" fmla="*/ 45 w 91"/>
                  <a:gd name="T21" fmla="*/ 182 h 182"/>
                  <a:gd name="T22" fmla="*/ 46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4" y="112"/>
                      <a:pt x="75" y="89"/>
                      <a:pt x="75" y="7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226"/>
              <p:cNvSpPr>
                <a:spLocks/>
              </p:cNvSpPr>
              <p:nvPr/>
            </p:nvSpPr>
            <p:spPr bwMode="auto">
              <a:xfrm>
                <a:off x="4845" y="839"/>
                <a:ext cx="45" cy="281"/>
              </a:xfrm>
              <a:custGeom>
                <a:avLst/>
                <a:gdLst>
                  <a:gd name="T0" fmla="*/ 21 w 37"/>
                  <a:gd name="T1" fmla="*/ 232 h 232"/>
                  <a:gd name="T2" fmla="*/ 8 w 37"/>
                  <a:gd name="T3" fmla="*/ 219 h 232"/>
                  <a:gd name="T4" fmla="*/ 0 w 37"/>
                  <a:gd name="T5" fmla="*/ 15 h 232"/>
                  <a:gd name="T6" fmla="*/ 21 w 37"/>
                  <a:gd name="T7" fmla="*/ 3 h 232"/>
                  <a:gd name="T8" fmla="*/ 37 w 37"/>
                  <a:gd name="T9" fmla="*/ 7 h 232"/>
                  <a:gd name="T10" fmla="*/ 33 w 37"/>
                  <a:gd name="T11" fmla="*/ 219 h 232"/>
                  <a:gd name="T12" fmla="*/ 21 w 37"/>
                  <a:gd name="T1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2">
                    <a:moveTo>
                      <a:pt x="21" y="232"/>
                    </a:moveTo>
                    <a:cubicBezTo>
                      <a:pt x="14" y="232"/>
                      <a:pt x="8" y="226"/>
                      <a:pt x="8" y="21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7" y="0"/>
                      <a:pt x="37" y="7"/>
                    </a:cubicBezTo>
                    <a:cubicBezTo>
                      <a:pt x="33" y="219"/>
                      <a:pt x="33" y="219"/>
                      <a:pt x="33" y="219"/>
                    </a:cubicBezTo>
                    <a:cubicBezTo>
                      <a:pt x="33" y="226"/>
                      <a:pt x="28" y="232"/>
                      <a:pt x="21" y="23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227"/>
              <p:cNvSpPr>
                <a:spLocks/>
              </p:cNvSpPr>
              <p:nvPr/>
            </p:nvSpPr>
            <p:spPr bwMode="auto">
              <a:xfrm>
                <a:off x="4785" y="840"/>
                <a:ext cx="45" cy="280"/>
              </a:xfrm>
              <a:custGeom>
                <a:avLst/>
                <a:gdLst>
                  <a:gd name="T0" fmla="*/ 17 w 37"/>
                  <a:gd name="T1" fmla="*/ 231 h 231"/>
                  <a:gd name="T2" fmla="*/ 4 w 37"/>
                  <a:gd name="T3" fmla="*/ 218 h 231"/>
                  <a:gd name="T4" fmla="*/ 0 w 37"/>
                  <a:gd name="T5" fmla="*/ 7 h 231"/>
                  <a:gd name="T6" fmla="*/ 17 w 37"/>
                  <a:gd name="T7" fmla="*/ 2 h 231"/>
                  <a:gd name="T8" fmla="*/ 37 w 37"/>
                  <a:gd name="T9" fmla="*/ 13 h 231"/>
                  <a:gd name="T10" fmla="*/ 30 w 37"/>
                  <a:gd name="T11" fmla="*/ 218 h 231"/>
                  <a:gd name="T12" fmla="*/ 17 w 37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1">
                    <a:moveTo>
                      <a:pt x="17" y="231"/>
                    </a:moveTo>
                    <a:cubicBezTo>
                      <a:pt x="10" y="231"/>
                      <a:pt x="4" y="225"/>
                      <a:pt x="4" y="21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3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30" y="225"/>
                      <a:pt x="24" y="231"/>
                      <a:pt x="17" y="231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228"/>
              <p:cNvSpPr>
                <a:spLocks/>
              </p:cNvSpPr>
              <p:nvPr/>
            </p:nvSpPr>
            <p:spPr bwMode="auto">
              <a:xfrm>
                <a:off x="4743" y="655"/>
                <a:ext cx="90" cy="259"/>
              </a:xfrm>
              <a:custGeom>
                <a:avLst/>
                <a:gdLst>
                  <a:gd name="T0" fmla="*/ 14 w 74"/>
                  <a:gd name="T1" fmla="*/ 214 h 214"/>
                  <a:gd name="T2" fmla="*/ 2 w 74"/>
                  <a:gd name="T3" fmla="*/ 202 h 214"/>
                  <a:gd name="T4" fmla="*/ 8 w 74"/>
                  <a:gd name="T5" fmla="*/ 48 h 214"/>
                  <a:gd name="T6" fmla="*/ 60 w 74"/>
                  <a:gd name="T7" fmla="*/ 1 h 214"/>
                  <a:gd name="T8" fmla="*/ 73 w 74"/>
                  <a:gd name="T9" fmla="*/ 12 h 214"/>
                  <a:gd name="T10" fmla="*/ 63 w 74"/>
                  <a:gd name="T11" fmla="*/ 25 h 214"/>
                  <a:gd name="T12" fmla="*/ 32 w 74"/>
                  <a:gd name="T13" fmla="*/ 53 h 214"/>
                  <a:gd name="T14" fmla="*/ 26 w 74"/>
                  <a:gd name="T15" fmla="*/ 202 h 214"/>
                  <a:gd name="T16" fmla="*/ 14 w 74"/>
                  <a:gd name="T17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4">
                    <a:moveTo>
                      <a:pt x="14" y="214"/>
                    </a:moveTo>
                    <a:cubicBezTo>
                      <a:pt x="7" y="214"/>
                      <a:pt x="2" y="209"/>
                      <a:pt x="2" y="202"/>
                    </a:cubicBezTo>
                    <a:cubicBezTo>
                      <a:pt x="2" y="198"/>
                      <a:pt x="0" y="91"/>
                      <a:pt x="8" y="48"/>
                    </a:cubicBezTo>
                    <a:cubicBezTo>
                      <a:pt x="15" y="14"/>
                      <a:pt x="45" y="3"/>
                      <a:pt x="60" y="1"/>
                    </a:cubicBezTo>
                    <a:cubicBezTo>
                      <a:pt x="67" y="0"/>
                      <a:pt x="73" y="5"/>
                      <a:pt x="73" y="12"/>
                    </a:cubicBezTo>
                    <a:cubicBezTo>
                      <a:pt x="74" y="18"/>
                      <a:pt x="69" y="24"/>
                      <a:pt x="63" y="25"/>
                    </a:cubicBezTo>
                    <a:cubicBezTo>
                      <a:pt x="62" y="25"/>
                      <a:pt x="37" y="28"/>
                      <a:pt x="32" y="53"/>
                    </a:cubicBezTo>
                    <a:cubicBezTo>
                      <a:pt x="23" y="93"/>
                      <a:pt x="26" y="201"/>
                      <a:pt x="26" y="202"/>
                    </a:cubicBezTo>
                    <a:cubicBezTo>
                      <a:pt x="26" y="208"/>
                      <a:pt x="21" y="214"/>
                      <a:pt x="14" y="21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229"/>
              <p:cNvSpPr>
                <a:spLocks/>
              </p:cNvSpPr>
              <p:nvPr/>
            </p:nvSpPr>
            <p:spPr bwMode="auto">
              <a:xfrm>
                <a:off x="4845" y="655"/>
                <a:ext cx="90" cy="259"/>
              </a:xfrm>
              <a:custGeom>
                <a:avLst/>
                <a:gdLst>
                  <a:gd name="T0" fmla="*/ 60 w 74"/>
                  <a:gd name="T1" fmla="*/ 214 h 214"/>
                  <a:gd name="T2" fmla="*/ 60 w 74"/>
                  <a:gd name="T3" fmla="*/ 214 h 214"/>
                  <a:gd name="T4" fmla="*/ 48 w 74"/>
                  <a:gd name="T5" fmla="*/ 202 h 214"/>
                  <a:gd name="T6" fmla="*/ 42 w 74"/>
                  <a:gd name="T7" fmla="*/ 53 h 214"/>
                  <a:gd name="T8" fmla="*/ 11 w 74"/>
                  <a:gd name="T9" fmla="*/ 25 h 214"/>
                  <a:gd name="T10" fmla="*/ 1 w 74"/>
                  <a:gd name="T11" fmla="*/ 12 h 214"/>
                  <a:gd name="T12" fmla="*/ 14 w 74"/>
                  <a:gd name="T13" fmla="*/ 1 h 214"/>
                  <a:gd name="T14" fmla="*/ 66 w 74"/>
                  <a:gd name="T15" fmla="*/ 48 h 214"/>
                  <a:gd name="T16" fmla="*/ 72 w 74"/>
                  <a:gd name="T17" fmla="*/ 202 h 214"/>
                  <a:gd name="T18" fmla="*/ 60 w 74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4">
                    <a:moveTo>
                      <a:pt x="60" y="214"/>
                    </a:moveTo>
                    <a:cubicBezTo>
                      <a:pt x="60" y="214"/>
                      <a:pt x="60" y="214"/>
                      <a:pt x="60" y="214"/>
                    </a:cubicBezTo>
                    <a:cubicBezTo>
                      <a:pt x="54" y="214"/>
                      <a:pt x="48" y="208"/>
                      <a:pt x="48" y="202"/>
                    </a:cubicBezTo>
                    <a:cubicBezTo>
                      <a:pt x="48" y="201"/>
                      <a:pt x="51" y="93"/>
                      <a:pt x="42" y="53"/>
                    </a:cubicBezTo>
                    <a:cubicBezTo>
                      <a:pt x="37" y="28"/>
                      <a:pt x="12" y="25"/>
                      <a:pt x="11" y="25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29" y="3"/>
                      <a:pt x="59" y="14"/>
                      <a:pt x="66" y="48"/>
                    </a:cubicBezTo>
                    <a:cubicBezTo>
                      <a:pt x="74" y="91"/>
                      <a:pt x="72" y="198"/>
                      <a:pt x="72" y="202"/>
                    </a:cubicBezTo>
                    <a:cubicBezTo>
                      <a:pt x="72" y="209"/>
                      <a:pt x="67" y="214"/>
                      <a:pt x="60" y="21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230"/>
              <p:cNvSpPr>
                <a:spLocks/>
              </p:cNvSpPr>
              <p:nvPr/>
            </p:nvSpPr>
            <p:spPr bwMode="auto">
              <a:xfrm>
                <a:off x="4817" y="599"/>
                <a:ext cx="43" cy="90"/>
              </a:xfrm>
              <a:custGeom>
                <a:avLst/>
                <a:gdLst>
                  <a:gd name="T0" fmla="*/ 18 w 35"/>
                  <a:gd name="T1" fmla="*/ 74 h 74"/>
                  <a:gd name="T2" fmla="*/ 16 w 35"/>
                  <a:gd name="T3" fmla="*/ 74 h 74"/>
                  <a:gd name="T4" fmla="*/ 0 w 35"/>
                  <a:gd name="T5" fmla="*/ 57 h 74"/>
                  <a:gd name="T6" fmla="*/ 0 w 35"/>
                  <a:gd name="T7" fmla="*/ 17 h 74"/>
                  <a:gd name="T8" fmla="*/ 16 w 35"/>
                  <a:gd name="T9" fmla="*/ 0 h 74"/>
                  <a:gd name="T10" fmla="*/ 18 w 35"/>
                  <a:gd name="T11" fmla="*/ 0 h 74"/>
                  <a:gd name="T12" fmla="*/ 35 w 35"/>
                  <a:gd name="T13" fmla="*/ 17 h 74"/>
                  <a:gd name="T14" fmla="*/ 35 w 35"/>
                  <a:gd name="T15" fmla="*/ 57 h 74"/>
                  <a:gd name="T16" fmla="*/ 18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8" y="74"/>
                    </a:moveTo>
                    <a:cubicBezTo>
                      <a:pt x="16" y="74"/>
                      <a:pt x="16" y="74"/>
                      <a:pt x="16" y="74"/>
                    </a:cubicBezTo>
                    <a:cubicBezTo>
                      <a:pt x="7" y="74"/>
                      <a:pt x="0" y="66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8" y="0"/>
                      <a:pt x="35" y="7"/>
                      <a:pt x="35" y="1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66"/>
                      <a:pt x="28" y="74"/>
                      <a:pt x="18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Oval 231"/>
              <p:cNvSpPr>
                <a:spLocks noChangeArrowheads="1"/>
              </p:cNvSpPr>
              <p:nvPr/>
            </p:nvSpPr>
            <p:spPr bwMode="auto">
              <a:xfrm>
                <a:off x="4908" y="531"/>
                <a:ext cx="43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Oval 232"/>
              <p:cNvSpPr>
                <a:spLocks noChangeArrowheads="1"/>
              </p:cNvSpPr>
              <p:nvPr/>
            </p:nvSpPr>
            <p:spPr bwMode="auto">
              <a:xfrm>
                <a:off x="4726" y="531"/>
                <a:ext cx="41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233"/>
              <p:cNvSpPr>
                <a:spLocks/>
              </p:cNvSpPr>
              <p:nvPr/>
            </p:nvSpPr>
            <p:spPr bwMode="auto">
              <a:xfrm>
                <a:off x="4748" y="434"/>
                <a:ext cx="181" cy="208"/>
              </a:xfrm>
              <a:custGeom>
                <a:avLst/>
                <a:gdLst>
                  <a:gd name="T0" fmla="*/ 74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4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4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4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4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4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234"/>
              <p:cNvSpPr>
                <a:spLocks/>
              </p:cNvSpPr>
              <p:nvPr/>
            </p:nvSpPr>
            <p:spPr bwMode="auto">
              <a:xfrm>
                <a:off x="4746" y="1091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6 w 76"/>
                  <a:gd name="T3" fmla="*/ 38 h 38"/>
                  <a:gd name="T4" fmla="*/ 0 w 76"/>
                  <a:gd name="T5" fmla="*/ 38 h 38"/>
                  <a:gd name="T6" fmla="*/ 44 w 76"/>
                  <a:gd name="T7" fmla="*/ 0 h 38"/>
                  <a:gd name="T8" fmla="*/ 76 w 76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6" y="38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235"/>
              <p:cNvSpPr>
                <a:spLocks/>
              </p:cNvSpPr>
              <p:nvPr/>
            </p:nvSpPr>
            <p:spPr bwMode="auto">
              <a:xfrm>
                <a:off x="4855" y="1091"/>
                <a:ext cx="75" cy="38"/>
              </a:xfrm>
              <a:custGeom>
                <a:avLst/>
                <a:gdLst>
                  <a:gd name="T0" fmla="*/ 0 w 75"/>
                  <a:gd name="T1" fmla="*/ 0 h 38"/>
                  <a:gd name="T2" fmla="*/ 0 w 75"/>
                  <a:gd name="T3" fmla="*/ 38 h 38"/>
                  <a:gd name="T4" fmla="*/ 75 w 75"/>
                  <a:gd name="T5" fmla="*/ 38 h 38"/>
                  <a:gd name="T6" fmla="*/ 31 w 75"/>
                  <a:gd name="T7" fmla="*/ 0 h 38"/>
                  <a:gd name="T8" fmla="*/ 0 w 7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0" y="0"/>
                    </a:moveTo>
                    <a:lnTo>
                      <a:pt x="0" y="38"/>
                    </a:lnTo>
                    <a:lnTo>
                      <a:pt x="75" y="3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236"/>
              <p:cNvSpPr>
                <a:spLocks noEditPoints="1"/>
              </p:cNvSpPr>
              <p:nvPr/>
            </p:nvSpPr>
            <p:spPr bwMode="auto">
              <a:xfrm>
                <a:off x="4698" y="395"/>
                <a:ext cx="277" cy="315"/>
              </a:xfrm>
              <a:custGeom>
                <a:avLst/>
                <a:gdLst>
                  <a:gd name="T0" fmla="*/ 225 w 228"/>
                  <a:gd name="T1" fmla="*/ 162 h 260"/>
                  <a:gd name="T2" fmla="*/ 219 w 228"/>
                  <a:gd name="T3" fmla="*/ 144 h 260"/>
                  <a:gd name="T4" fmla="*/ 228 w 228"/>
                  <a:gd name="T5" fmla="*/ 120 h 260"/>
                  <a:gd name="T6" fmla="*/ 204 w 228"/>
                  <a:gd name="T7" fmla="*/ 86 h 260"/>
                  <a:gd name="T8" fmla="*/ 214 w 228"/>
                  <a:gd name="T9" fmla="*/ 59 h 260"/>
                  <a:gd name="T10" fmla="*/ 174 w 228"/>
                  <a:gd name="T11" fmla="*/ 19 h 260"/>
                  <a:gd name="T12" fmla="*/ 167 w 228"/>
                  <a:gd name="T13" fmla="*/ 20 h 260"/>
                  <a:gd name="T14" fmla="*/ 137 w 228"/>
                  <a:gd name="T15" fmla="*/ 0 h 260"/>
                  <a:gd name="T16" fmla="*/ 114 w 228"/>
                  <a:gd name="T17" fmla="*/ 9 h 260"/>
                  <a:gd name="T18" fmla="*/ 91 w 228"/>
                  <a:gd name="T19" fmla="*/ 0 h 260"/>
                  <a:gd name="T20" fmla="*/ 60 w 228"/>
                  <a:gd name="T21" fmla="*/ 20 h 260"/>
                  <a:gd name="T22" fmla="*/ 53 w 228"/>
                  <a:gd name="T23" fmla="*/ 19 h 260"/>
                  <a:gd name="T24" fmla="*/ 13 w 228"/>
                  <a:gd name="T25" fmla="*/ 59 h 260"/>
                  <a:gd name="T26" fmla="*/ 24 w 228"/>
                  <a:gd name="T27" fmla="*/ 86 h 260"/>
                  <a:gd name="T28" fmla="*/ 0 w 228"/>
                  <a:gd name="T29" fmla="*/ 120 h 260"/>
                  <a:gd name="T30" fmla="*/ 8 w 228"/>
                  <a:gd name="T31" fmla="*/ 144 h 260"/>
                  <a:gd name="T32" fmla="*/ 2 w 228"/>
                  <a:gd name="T33" fmla="*/ 162 h 260"/>
                  <a:gd name="T34" fmla="*/ 11 w 228"/>
                  <a:gd name="T35" fmla="*/ 184 h 260"/>
                  <a:gd name="T36" fmla="*/ 2 w 228"/>
                  <a:gd name="T37" fmla="*/ 207 h 260"/>
                  <a:gd name="T38" fmla="*/ 35 w 228"/>
                  <a:gd name="T39" fmla="*/ 241 h 260"/>
                  <a:gd name="T40" fmla="*/ 51 w 228"/>
                  <a:gd name="T41" fmla="*/ 238 h 260"/>
                  <a:gd name="T42" fmla="*/ 82 w 228"/>
                  <a:gd name="T43" fmla="*/ 260 h 260"/>
                  <a:gd name="T44" fmla="*/ 114 w 228"/>
                  <a:gd name="T45" fmla="*/ 239 h 260"/>
                  <a:gd name="T46" fmla="*/ 145 w 228"/>
                  <a:gd name="T47" fmla="*/ 260 h 260"/>
                  <a:gd name="T48" fmla="*/ 177 w 228"/>
                  <a:gd name="T49" fmla="*/ 238 h 260"/>
                  <a:gd name="T50" fmla="*/ 192 w 228"/>
                  <a:gd name="T51" fmla="*/ 241 h 260"/>
                  <a:gd name="T52" fmla="*/ 226 w 228"/>
                  <a:gd name="T53" fmla="*/ 207 h 260"/>
                  <a:gd name="T54" fmla="*/ 216 w 228"/>
                  <a:gd name="T55" fmla="*/ 184 h 260"/>
                  <a:gd name="T56" fmla="*/ 225 w 228"/>
                  <a:gd name="T57" fmla="*/ 162 h 260"/>
                  <a:gd name="T58" fmla="*/ 118 w 228"/>
                  <a:gd name="T59" fmla="*/ 206 h 260"/>
                  <a:gd name="T60" fmla="*/ 114 w 228"/>
                  <a:gd name="T61" fmla="*/ 214 h 260"/>
                  <a:gd name="T62" fmla="*/ 110 w 228"/>
                  <a:gd name="T63" fmla="*/ 206 h 260"/>
                  <a:gd name="T64" fmla="*/ 114 w 228"/>
                  <a:gd name="T65" fmla="*/ 205 h 260"/>
                  <a:gd name="T66" fmla="*/ 118 w 228"/>
                  <a:gd name="T67" fmla="*/ 206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8" h="260">
                    <a:moveTo>
                      <a:pt x="225" y="162"/>
                    </a:moveTo>
                    <a:cubicBezTo>
                      <a:pt x="225" y="155"/>
                      <a:pt x="223" y="149"/>
                      <a:pt x="219" y="144"/>
                    </a:cubicBezTo>
                    <a:cubicBezTo>
                      <a:pt x="225" y="138"/>
                      <a:pt x="228" y="129"/>
                      <a:pt x="228" y="120"/>
                    </a:cubicBezTo>
                    <a:cubicBezTo>
                      <a:pt x="228" y="104"/>
                      <a:pt x="218" y="91"/>
                      <a:pt x="204" y="86"/>
                    </a:cubicBezTo>
                    <a:cubicBezTo>
                      <a:pt x="210" y="79"/>
                      <a:pt x="214" y="69"/>
                      <a:pt x="214" y="59"/>
                    </a:cubicBezTo>
                    <a:cubicBezTo>
                      <a:pt x="214" y="37"/>
                      <a:pt x="196" y="19"/>
                      <a:pt x="174" y="19"/>
                    </a:cubicBezTo>
                    <a:cubicBezTo>
                      <a:pt x="172" y="19"/>
                      <a:pt x="169" y="19"/>
                      <a:pt x="167" y="20"/>
                    </a:cubicBezTo>
                    <a:cubicBezTo>
                      <a:pt x="162" y="8"/>
                      <a:pt x="150" y="0"/>
                      <a:pt x="137" y="0"/>
                    </a:cubicBezTo>
                    <a:cubicBezTo>
                      <a:pt x="128" y="0"/>
                      <a:pt x="120" y="3"/>
                      <a:pt x="114" y="9"/>
                    </a:cubicBezTo>
                    <a:cubicBezTo>
                      <a:pt x="108" y="3"/>
                      <a:pt x="100" y="0"/>
                      <a:pt x="91" y="0"/>
                    </a:cubicBezTo>
                    <a:cubicBezTo>
                      <a:pt x="77" y="0"/>
                      <a:pt x="65" y="8"/>
                      <a:pt x="60" y="20"/>
                    </a:cubicBezTo>
                    <a:cubicBezTo>
                      <a:pt x="58" y="19"/>
                      <a:pt x="56" y="19"/>
                      <a:pt x="53" y="19"/>
                    </a:cubicBezTo>
                    <a:cubicBezTo>
                      <a:pt x="31" y="19"/>
                      <a:pt x="13" y="37"/>
                      <a:pt x="13" y="59"/>
                    </a:cubicBezTo>
                    <a:cubicBezTo>
                      <a:pt x="13" y="69"/>
                      <a:pt x="17" y="79"/>
                      <a:pt x="24" y="86"/>
                    </a:cubicBezTo>
                    <a:cubicBezTo>
                      <a:pt x="10" y="91"/>
                      <a:pt x="0" y="104"/>
                      <a:pt x="0" y="120"/>
                    </a:cubicBezTo>
                    <a:cubicBezTo>
                      <a:pt x="0" y="129"/>
                      <a:pt x="3" y="138"/>
                      <a:pt x="8" y="144"/>
                    </a:cubicBezTo>
                    <a:cubicBezTo>
                      <a:pt x="4" y="149"/>
                      <a:pt x="2" y="155"/>
                      <a:pt x="2" y="162"/>
                    </a:cubicBezTo>
                    <a:cubicBezTo>
                      <a:pt x="2" y="171"/>
                      <a:pt x="6" y="178"/>
                      <a:pt x="11" y="184"/>
                    </a:cubicBezTo>
                    <a:cubicBezTo>
                      <a:pt x="5" y="190"/>
                      <a:pt x="2" y="198"/>
                      <a:pt x="2" y="207"/>
                    </a:cubicBezTo>
                    <a:cubicBezTo>
                      <a:pt x="2" y="226"/>
                      <a:pt x="17" y="241"/>
                      <a:pt x="35" y="241"/>
                    </a:cubicBezTo>
                    <a:cubicBezTo>
                      <a:pt x="41" y="241"/>
                      <a:pt x="46" y="240"/>
                      <a:pt x="51" y="238"/>
                    </a:cubicBezTo>
                    <a:cubicBezTo>
                      <a:pt x="55" y="251"/>
                      <a:pt x="68" y="260"/>
                      <a:pt x="82" y="260"/>
                    </a:cubicBezTo>
                    <a:cubicBezTo>
                      <a:pt x="97" y="260"/>
                      <a:pt x="109" y="251"/>
                      <a:pt x="114" y="239"/>
                    </a:cubicBezTo>
                    <a:cubicBezTo>
                      <a:pt x="119" y="251"/>
                      <a:pt x="131" y="260"/>
                      <a:pt x="145" y="260"/>
                    </a:cubicBezTo>
                    <a:cubicBezTo>
                      <a:pt x="160" y="260"/>
                      <a:pt x="172" y="251"/>
                      <a:pt x="177" y="238"/>
                    </a:cubicBezTo>
                    <a:cubicBezTo>
                      <a:pt x="181" y="240"/>
                      <a:pt x="187" y="241"/>
                      <a:pt x="192" y="241"/>
                    </a:cubicBezTo>
                    <a:cubicBezTo>
                      <a:pt x="211" y="241"/>
                      <a:pt x="226" y="226"/>
                      <a:pt x="226" y="207"/>
                    </a:cubicBezTo>
                    <a:cubicBezTo>
                      <a:pt x="226" y="198"/>
                      <a:pt x="222" y="190"/>
                      <a:pt x="216" y="184"/>
                    </a:cubicBezTo>
                    <a:cubicBezTo>
                      <a:pt x="222" y="178"/>
                      <a:pt x="225" y="171"/>
                      <a:pt x="225" y="162"/>
                    </a:cubicBezTo>
                    <a:moveTo>
                      <a:pt x="118" y="206"/>
                    </a:moveTo>
                    <a:cubicBezTo>
                      <a:pt x="116" y="209"/>
                      <a:pt x="115" y="211"/>
                      <a:pt x="114" y="214"/>
                    </a:cubicBezTo>
                    <a:cubicBezTo>
                      <a:pt x="113" y="211"/>
                      <a:pt x="111" y="209"/>
                      <a:pt x="110" y="206"/>
                    </a:cubicBezTo>
                    <a:cubicBezTo>
                      <a:pt x="111" y="206"/>
                      <a:pt x="112" y="205"/>
                      <a:pt x="114" y="205"/>
                    </a:cubicBezTo>
                    <a:cubicBezTo>
                      <a:pt x="115" y="205"/>
                      <a:pt x="116" y="206"/>
                      <a:pt x="118" y="206"/>
                    </a:cubicBezTo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237"/>
              <p:cNvSpPr>
                <a:spLocks/>
              </p:cNvSpPr>
              <p:nvPr/>
            </p:nvSpPr>
            <p:spPr bwMode="auto">
              <a:xfrm>
                <a:off x="4783" y="672"/>
                <a:ext cx="111" cy="220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5 w 91"/>
                  <a:gd name="T5" fmla="*/ 0 h 182"/>
                  <a:gd name="T6" fmla="*/ 45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4 w 91"/>
                  <a:gd name="T17" fmla="*/ 182 h 182"/>
                  <a:gd name="T18" fmla="*/ 45 w 91"/>
                  <a:gd name="T19" fmla="*/ 182 h 182"/>
                  <a:gd name="T20" fmla="*/ 45 w 91"/>
                  <a:gd name="T21" fmla="*/ 182 h 182"/>
                  <a:gd name="T22" fmla="*/ 46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4" y="112"/>
                      <a:pt x="75" y="89"/>
                      <a:pt x="75" y="7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238"/>
              <p:cNvSpPr>
                <a:spLocks/>
              </p:cNvSpPr>
              <p:nvPr/>
            </p:nvSpPr>
            <p:spPr bwMode="auto">
              <a:xfrm>
                <a:off x="4845" y="839"/>
                <a:ext cx="45" cy="281"/>
              </a:xfrm>
              <a:custGeom>
                <a:avLst/>
                <a:gdLst>
                  <a:gd name="T0" fmla="*/ 21 w 37"/>
                  <a:gd name="T1" fmla="*/ 232 h 232"/>
                  <a:gd name="T2" fmla="*/ 8 w 37"/>
                  <a:gd name="T3" fmla="*/ 219 h 232"/>
                  <a:gd name="T4" fmla="*/ 0 w 37"/>
                  <a:gd name="T5" fmla="*/ 15 h 232"/>
                  <a:gd name="T6" fmla="*/ 21 w 37"/>
                  <a:gd name="T7" fmla="*/ 3 h 232"/>
                  <a:gd name="T8" fmla="*/ 37 w 37"/>
                  <a:gd name="T9" fmla="*/ 7 h 232"/>
                  <a:gd name="T10" fmla="*/ 33 w 37"/>
                  <a:gd name="T11" fmla="*/ 219 h 232"/>
                  <a:gd name="T12" fmla="*/ 21 w 37"/>
                  <a:gd name="T1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2">
                    <a:moveTo>
                      <a:pt x="21" y="232"/>
                    </a:moveTo>
                    <a:cubicBezTo>
                      <a:pt x="14" y="232"/>
                      <a:pt x="8" y="226"/>
                      <a:pt x="8" y="21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7" y="0"/>
                      <a:pt x="37" y="7"/>
                    </a:cubicBezTo>
                    <a:cubicBezTo>
                      <a:pt x="33" y="219"/>
                      <a:pt x="33" y="219"/>
                      <a:pt x="33" y="219"/>
                    </a:cubicBezTo>
                    <a:cubicBezTo>
                      <a:pt x="33" y="226"/>
                      <a:pt x="28" y="232"/>
                      <a:pt x="21" y="232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239"/>
              <p:cNvSpPr>
                <a:spLocks/>
              </p:cNvSpPr>
              <p:nvPr/>
            </p:nvSpPr>
            <p:spPr bwMode="auto">
              <a:xfrm>
                <a:off x="4785" y="840"/>
                <a:ext cx="45" cy="280"/>
              </a:xfrm>
              <a:custGeom>
                <a:avLst/>
                <a:gdLst>
                  <a:gd name="T0" fmla="*/ 17 w 37"/>
                  <a:gd name="T1" fmla="*/ 231 h 231"/>
                  <a:gd name="T2" fmla="*/ 4 w 37"/>
                  <a:gd name="T3" fmla="*/ 218 h 231"/>
                  <a:gd name="T4" fmla="*/ 0 w 37"/>
                  <a:gd name="T5" fmla="*/ 7 h 231"/>
                  <a:gd name="T6" fmla="*/ 17 w 37"/>
                  <a:gd name="T7" fmla="*/ 2 h 231"/>
                  <a:gd name="T8" fmla="*/ 37 w 37"/>
                  <a:gd name="T9" fmla="*/ 13 h 231"/>
                  <a:gd name="T10" fmla="*/ 30 w 37"/>
                  <a:gd name="T11" fmla="*/ 218 h 231"/>
                  <a:gd name="T12" fmla="*/ 17 w 37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1">
                    <a:moveTo>
                      <a:pt x="17" y="231"/>
                    </a:moveTo>
                    <a:cubicBezTo>
                      <a:pt x="10" y="231"/>
                      <a:pt x="4" y="225"/>
                      <a:pt x="4" y="21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3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30" y="225"/>
                      <a:pt x="24" y="231"/>
                      <a:pt x="17" y="231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240"/>
              <p:cNvSpPr>
                <a:spLocks/>
              </p:cNvSpPr>
              <p:nvPr/>
            </p:nvSpPr>
            <p:spPr bwMode="auto">
              <a:xfrm>
                <a:off x="4743" y="655"/>
                <a:ext cx="90" cy="259"/>
              </a:xfrm>
              <a:custGeom>
                <a:avLst/>
                <a:gdLst>
                  <a:gd name="T0" fmla="*/ 14 w 74"/>
                  <a:gd name="T1" fmla="*/ 214 h 214"/>
                  <a:gd name="T2" fmla="*/ 2 w 74"/>
                  <a:gd name="T3" fmla="*/ 202 h 214"/>
                  <a:gd name="T4" fmla="*/ 8 w 74"/>
                  <a:gd name="T5" fmla="*/ 48 h 214"/>
                  <a:gd name="T6" fmla="*/ 60 w 74"/>
                  <a:gd name="T7" fmla="*/ 1 h 214"/>
                  <a:gd name="T8" fmla="*/ 73 w 74"/>
                  <a:gd name="T9" fmla="*/ 12 h 214"/>
                  <a:gd name="T10" fmla="*/ 63 w 74"/>
                  <a:gd name="T11" fmla="*/ 25 h 214"/>
                  <a:gd name="T12" fmla="*/ 32 w 74"/>
                  <a:gd name="T13" fmla="*/ 53 h 214"/>
                  <a:gd name="T14" fmla="*/ 26 w 74"/>
                  <a:gd name="T15" fmla="*/ 202 h 214"/>
                  <a:gd name="T16" fmla="*/ 14 w 74"/>
                  <a:gd name="T17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4">
                    <a:moveTo>
                      <a:pt x="14" y="214"/>
                    </a:moveTo>
                    <a:cubicBezTo>
                      <a:pt x="7" y="214"/>
                      <a:pt x="2" y="209"/>
                      <a:pt x="2" y="202"/>
                    </a:cubicBezTo>
                    <a:cubicBezTo>
                      <a:pt x="2" y="198"/>
                      <a:pt x="0" y="91"/>
                      <a:pt x="8" y="48"/>
                    </a:cubicBezTo>
                    <a:cubicBezTo>
                      <a:pt x="15" y="14"/>
                      <a:pt x="45" y="3"/>
                      <a:pt x="60" y="1"/>
                    </a:cubicBezTo>
                    <a:cubicBezTo>
                      <a:pt x="67" y="0"/>
                      <a:pt x="73" y="5"/>
                      <a:pt x="73" y="12"/>
                    </a:cubicBezTo>
                    <a:cubicBezTo>
                      <a:pt x="74" y="18"/>
                      <a:pt x="69" y="24"/>
                      <a:pt x="63" y="25"/>
                    </a:cubicBezTo>
                    <a:cubicBezTo>
                      <a:pt x="62" y="25"/>
                      <a:pt x="37" y="28"/>
                      <a:pt x="32" y="53"/>
                    </a:cubicBezTo>
                    <a:cubicBezTo>
                      <a:pt x="23" y="93"/>
                      <a:pt x="26" y="201"/>
                      <a:pt x="26" y="202"/>
                    </a:cubicBezTo>
                    <a:cubicBezTo>
                      <a:pt x="26" y="208"/>
                      <a:pt x="21" y="214"/>
                      <a:pt x="14" y="21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241"/>
              <p:cNvSpPr>
                <a:spLocks/>
              </p:cNvSpPr>
              <p:nvPr/>
            </p:nvSpPr>
            <p:spPr bwMode="auto">
              <a:xfrm>
                <a:off x="4845" y="655"/>
                <a:ext cx="90" cy="259"/>
              </a:xfrm>
              <a:custGeom>
                <a:avLst/>
                <a:gdLst>
                  <a:gd name="T0" fmla="*/ 60 w 74"/>
                  <a:gd name="T1" fmla="*/ 214 h 214"/>
                  <a:gd name="T2" fmla="*/ 60 w 74"/>
                  <a:gd name="T3" fmla="*/ 214 h 214"/>
                  <a:gd name="T4" fmla="*/ 48 w 74"/>
                  <a:gd name="T5" fmla="*/ 202 h 214"/>
                  <a:gd name="T6" fmla="*/ 42 w 74"/>
                  <a:gd name="T7" fmla="*/ 53 h 214"/>
                  <a:gd name="T8" fmla="*/ 11 w 74"/>
                  <a:gd name="T9" fmla="*/ 25 h 214"/>
                  <a:gd name="T10" fmla="*/ 1 w 74"/>
                  <a:gd name="T11" fmla="*/ 12 h 214"/>
                  <a:gd name="T12" fmla="*/ 14 w 74"/>
                  <a:gd name="T13" fmla="*/ 1 h 214"/>
                  <a:gd name="T14" fmla="*/ 66 w 74"/>
                  <a:gd name="T15" fmla="*/ 48 h 214"/>
                  <a:gd name="T16" fmla="*/ 72 w 74"/>
                  <a:gd name="T17" fmla="*/ 202 h 214"/>
                  <a:gd name="T18" fmla="*/ 60 w 74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4">
                    <a:moveTo>
                      <a:pt x="60" y="214"/>
                    </a:moveTo>
                    <a:cubicBezTo>
                      <a:pt x="60" y="214"/>
                      <a:pt x="60" y="214"/>
                      <a:pt x="60" y="214"/>
                    </a:cubicBezTo>
                    <a:cubicBezTo>
                      <a:pt x="54" y="214"/>
                      <a:pt x="48" y="208"/>
                      <a:pt x="48" y="202"/>
                    </a:cubicBezTo>
                    <a:cubicBezTo>
                      <a:pt x="48" y="201"/>
                      <a:pt x="51" y="93"/>
                      <a:pt x="42" y="53"/>
                    </a:cubicBezTo>
                    <a:cubicBezTo>
                      <a:pt x="37" y="28"/>
                      <a:pt x="12" y="25"/>
                      <a:pt x="11" y="25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29" y="3"/>
                      <a:pt x="59" y="14"/>
                      <a:pt x="66" y="48"/>
                    </a:cubicBezTo>
                    <a:cubicBezTo>
                      <a:pt x="74" y="91"/>
                      <a:pt x="72" y="198"/>
                      <a:pt x="72" y="202"/>
                    </a:cubicBezTo>
                    <a:cubicBezTo>
                      <a:pt x="72" y="209"/>
                      <a:pt x="67" y="214"/>
                      <a:pt x="60" y="21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242"/>
              <p:cNvSpPr>
                <a:spLocks/>
              </p:cNvSpPr>
              <p:nvPr/>
            </p:nvSpPr>
            <p:spPr bwMode="auto">
              <a:xfrm>
                <a:off x="4817" y="599"/>
                <a:ext cx="43" cy="90"/>
              </a:xfrm>
              <a:custGeom>
                <a:avLst/>
                <a:gdLst>
                  <a:gd name="T0" fmla="*/ 18 w 35"/>
                  <a:gd name="T1" fmla="*/ 74 h 74"/>
                  <a:gd name="T2" fmla="*/ 16 w 35"/>
                  <a:gd name="T3" fmla="*/ 74 h 74"/>
                  <a:gd name="T4" fmla="*/ 0 w 35"/>
                  <a:gd name="T5" fmla="*/ 57 h 74"/>
                  <a:gd name="T6" fmla="*/ 0 w 35"/>
                  <a:gd name="T7" fmla="*/ 17 h 74"/>
                  <a:gd name="T8" fmla="*/ 16 w 35"/>
                  <a:gd name="T9" fmla="*/ 0 h 74"/>
                  <a:gd name="T10" fmla="*/ 18 w 35"/>
                  <a:gd name="T11" fmla="*/ 0 h 74"/>
                  <a:gd name="T12" fmla="*/ 35 w 35"/>
                  <a:gd name="T13" fmla="*/ 17 h 74"/>
                  <a:gd name="T14" fmla="*/ 35 w 35"/>
                  <a:gd name="T15" fmla="*/ 57 h 74"/>
                  <a:gd name="T16" fmla="*/ 18 w 35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4">
                    <a:moveTo>
                      <a:pt x="18" y="74"/>
                    </a:moveTo>
                    <a:cubicBezTo>
                      <a:pt x="16" y="74"/>
                      <a:pt x="16" y="74"/>
                      <a:pt x="16" y="74"/>
                    </a:cubicBezTo>
                    <a:cubicBezTo>
                      <a:pt x="7" y="74"/>
                      <a:pt x="0" y="66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8" y="0"/>
                      <a:pt x="35" y="7"/>
                      <a:pt x="35" y="1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66"/>
                      <a:pt x="28" y="74"/>
                      <a:pt x="18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Oval 243"/>
              <p:cNvSpPr>
                <a:spLocks noChangeArrowheads="1"/>
              </p:cNvSpPr>
              <p:nvPr/>
            </p:nvSpPr>
            <p:spPr bwMode="auto">
              <a:xfrm>
                <a:off x="4908" y="531"/>
                <a:ext cx="43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Oval 244"/>
              <p:cNvSpPr>
                <a:spLocks noChangeArrowheads="1"/>
              </p:cNvSpPr>
              <p:nvPr/>
            </p:nvSpPr>
            <p:spPr bwMode="auto">
              <a:xfrm>
                <a:off x="4726" y="531"/>
                <a:ext cx="41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245"/>
              <p:cNvSpPr>
                <a:spLocks/>
              </p:cNvSpPr>
              <p:nvPr/>
            </p:nvSpPr>
            <p:spPr bwMode="auto">
              <a:xfrm>
                <a:off x="4748" y="434"/>
                <a:ext cx="181" cy="208"/>
              </a:xfrm>
              <a:custGeom>
                <a:avLst/>
                <a:gdLst>
                  <a:gd name="T0" fmla="*/ 74 w 149"/>
                  <a:gd name="T1" fmla="*/ 172 h 172"/>
                  <a:gd name="T2" fmla="*/ 0 w 149"/>
                  <a:gd name="T3" fmla="*/ 97 h 172"/>
                  <a:gd name="T4" fmla="*/ 0 w 149"/>
                  <a:gd name="T5" fmla="*/ 59 h 172"/>
                  <a:gd name="T6" fmla="*/ 74 w 149"/>
                  <a:gd name="T7" fmla="*/ 0 h 172"/>
                  <a:gd name="T8" fmla="*/ 149 w 149"/>
                  <a:gd name="T9" fmla="*/ 59 h 172"/>
                  <a:gd name="T10" fmla="*/ 149 w 149"/>
                  <a:gd name="T11" fmla="*/ 97 h 172"/>
                  <a:gd name="T12" fmla="*/ 74 w 149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172">
                    <a:moveTo>
                      <a:pt x="74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4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4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46"/>
              <p:cNvSpPr>
                <a:spLocks/>
              </p:cNvSpPr>
              <p:nvPr/>
            </p:nvSpPr>
            <p:spPr bwMode="auto">
              <a:xfrm>
                <a:off x="4746" y="1091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6 w 76"/>
                  <a:gd name="T3" fmla="*/ 38 h 38"/>
                  <a:gd name="T4" fmla="*/ 0 w 76"/>
                  <a:gd name="T5" fmla="*/ 38 h 38"/>
                  <a:gd name="T6" fmla="*/ 44 w 76"/>
                  <a:gd name="T7" fmla="*/ 0 h 38"/>
                  <a:gd name="T8" fmla="*/ 76 w 76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6" y="38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247"/>
              <p:cNvSpPr>
                <a:spLocks/>
              </p:cNvSpPr>
              <p:nvPr/>
            </p:nvSpPr>
            <p:spPr bwMode="auto">
              <a:xfrm>
                <a:off x="4855" y="1091"/>
                <a:ext cx="75" cy="38"/>
              </a:xfrm>
              <a:custGeom>
                <a:avLst/>
                <a:gdLst>
                  <a:gd name="T0" fmla="*/ 0 w 75"/>
                  <a:gd name="T1" fmla="*/ 0 h 38"/>
                  <a:gd name="T2" fmla="*/ 0 w 75"/>
                  <a:gd name="T3" fmla="*/ 38 h 38"/>
                  <a:gd name="T4" fmla="*/ 75 w 75"/>
                  <a:gd name="T5" fmla="*/ 38 h 38"/>
                  <a:gd name="T6" fmla="*/ 31 w 75"/>
                  <a:gd name="T7" fmla="*/ 0 h 38"/>
                  <a:gd name="T8" fmla="*/ 0 w 7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8">
                    <a:moveTo>
                      <a:pt x="0" y="0"/>
                    </a:moveTo>
                    <a:lnTo>
                      <a:pt x="0" y="38"/>
                    </a:lnTo>
                    <a:lnTo>
                      <a:pt x="75" y="3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248"/>
              <p:cNvSpPr>
                <a:spLocks/>
              </p:cNvSpPr>
              <p:nvPr/>
            </p:nvSpPr>
            <p:spPr bwMode="auto">
              <a:xfrm>
                <a:off x="4712" y="407"/>
                <a:ext cx="252" cy="126"/>
              </a:xfrm>
              <a:custGeom>
                <a:avLst/>
                <a:gdLst>
                  <a:gd name="T0" fmla="*/ 166 w 207"/>
                  <a:gd name="T1" fmla="*/ 31 h 104"/>
                  <a:gd name="T2" fmla="*/ 159 w 207"/>
                  <a:gd name="T3" fmla="*/ 32 h 104"/>
                  <a:gd name="T4" fmla="*/ 160 w 207"/>
                  <a:gd name="T5" fmla="*/ 28 h 104"/>
                  <a:gd name="T6" fmla="*/ 131 w 207"/>
                  <a:gd name="T7" fmla="*/ 0 h 104"/>
                  <a:gd name="T8" fmla="*/ 103 w 207"/>
                  <a:gd name="T9" fmla="*/ 13 h 104"/>
                  <a:gd name="T10" fmla="*/ 75 w 207"/>
                  <a:gd name="T11" fmla="*/ 0 h 104"/>
                  <a:gd name="T12" fmla="*/ 47 w 207"/>
                  <a:gd name="T13" fmla="*/ 28 h 104"/>
                  <a:gd name="T14" fmla="*/ 47 w 207"/>
                  <a:gd name="T15" fmla="*/ 32 h 104"/>
                  <a:gd name="T16" fmla="*/ 40 w 207"/>
                  <a:gd name="T17" fmla="*/ 31 h 104"/>
                  <a:gd name="T18" fmla="*/ 29 w 207"/>
                  <a:gd name="T19" fmla="*/ 104 h 104"/>
                  <a:gd name="T20" fmla="*/ 44 w 207"/>
                  <a:gd name="T21" fmla="*/ 83 h 104"/>
                  <a:gd name="T22" fmla="*/ 67 w 207"/>
                  <a:gd name="T23" fmla="*/ 57 h 104"/>
                  <a:gd name="T24" fmla="*/ 67 w 207"/>
                  <a:gd name="T25" fmla="*/ 55 h 104"/>
                  <a:gd name="T26" fmla="*/ 75 w 207"/>
                  <a:gd name="T27" fmla="*/ 56 h 104"/>
                  <a:gd name="T28" fmla="*/ 103 w 207"/>
                  <a:gd name="T29" fmla="*/ 35 h 104"/>
                  <a:gd name="T30" fmla="*/ 131 w 207"/>
                  <a:gd name="T31" fmla="*/ 56 h 104"/>
                  <a:gd name="T32" fmla="*/ 140 w 207"/>
                  <a:gd name="T33" fmla="*/ 55 h 104"/>
                  <a:gd name="T34" fmla="*/ 139 w 207"/>
                  <a:gd name="T35" fmla="*/ 57 h 104"/>
                  <a:gd name="T36" fmla="*/ 163 w 207"/>
                  <a:gd name="T37" fmla="*/ 83 h 104"/>
                  <a:gd name="T38" fmla="*/ 178 w 207"/>
                  <a:gd name="T39" fmla="*/ 104 h 104"/>
                  <a:gd name="T40" fmla="*/ 166 w 207"/>
                  <a:gd name="T41" fmla="*/ 3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" h="104">
                    <a:moveTo>
                      <a:pt x="166" y="31"/>
                    </a:moveTo>
                    <a:cubicBezTo>
                      <a:pt x="164" y="31"/>
                      <a:pt x="162" y="31"/>
                      <a:pt x="159" y="32"/>
                    </a:cubicBezTo>
                    <a:cubicBezTo>
                      <a:pt x="160" y="30"/>
                      <a:pt x="160" y="29"/>
                      <a:pt x="160" y="28"/>
                    </a:cubicBezTo>
                    <a:cubicBezTo>
                      <a:pt x="160" y="12"/>
                      <a:pt x="147" y="0"/>
                      <a:pt x="131" y="0"/>
                    </a:cubicBezTo>
                    <a:cubicBezTo>
                      <a:pt x="117" y="0"/>
                      <a:pt x="108" y="1"/>
                      <a:pt x="103" y="13"/>
                    </a:cubicBezTo>
                    <a:cubicBezTo>
                      <a:pt x="96" y="3"/>
                      <a:pt x="89" y="0"/>
                      <a:pt x="75" y="0"/>
                    </a:cubicBezTo>
                    <a:cubicBezTo>
                      <a:pt x="60" y="0"/>
                      <a:pt x="47" y="12"/>
                      <a:pt x="47" y="28"/>
                    </a:cubicBezTo>
                    <a:cubicBezTo>
                      <a:pt x="47" y="29"/>
                      <a:pt x="47" y="30"/>
                      <a:pt x="47" y="32"/>
                    </a:cubicBezTo>
                    <a:cubicBezTo>
                      <a:pt x="45" y="31"/>
                      <a:pt x="43" y="31"/>
                      <a:pt x="40" y="31"/>
                    </a:cubicBezTo>
                    <a:cubicBezTo>
                      <a:pt x="17" y="29"/>
                      <a:pt x="0" y="79"/>
                      <a:pt x="29" y="104"/>
                    </a:cubicBezTo>
                    <a:cubicBezTo>
                      <a:pt x="37" y="100"/>
                      <a:pt x="43" y="92"/>
                      <a:pt x="44" y="83"/>
                    </a:cubicBezTo>
                    <a:cubicBezTo>
                      <a:pt x="57" y="82"/>
                      <a:pt x="67" y="71"/>
                      <a:pt x="67" y="57"/>
                    </a:cubicBezTo>
                    <a:cubicBezTo>
                      <a:pt x="67" y="56"/>
                      <a:pt x="67" y="56"/>
                      <a:pt x="67" y="55"/>
                    </a:cubicBezTo>
                    <a:cubicBezTo>
                      <a:pt x="69" y="56"/>
                      <a:pt x="72" y="56"/>
                      <a:pt x="75" y="56"/>
                    </a:cubicBezTo>
                    <a:cubicBezTo>
                      <a:pt x="89" y="56"/>
                      <a:pt x="100" y="47"/>
                      <a:pt x="103" y="35"/>
                    </a:cubicBezTo>
                    <a:cubicBezTo>
                      <a:pt x="106" y="47"/>
                      <a:pt x="117" y="56"/>
                      <a:pt x="131" y="56"/>
                    </a:cubicBezTo>
                    <a:cubicBezTo>
                      <a:pt x="134" y="56"/>
                      <a:pt x="137" y="56"/>
                      <a:pt x="140" y="55"/>
                    </a:cubicBezTo>
                    <a:cubicBezTo>
                      <a:pt x="140" y="56"/>
                      <a:pt x="139" y="56"/>
                      <a:pt x="139" y="57"/>
                    </a:cubicBezTo>
                    <a:cubicBezTo>
                      <a:pt x="139" y="71"/>
                      <a:pt x="150" y="82"/>
                      <a:pt x="163" y="83"/>
                    </a:cubicBezTo>
                    <a:cubicBezTo>
                      <a:pt x="164" y="92"/>
                      <a:pt x="170" y="100"/>
                      <a:pt x="178" y="104"/>
                    </a:cubicBezTo>
                    <a:cubicBezTo>
                      <a:pt x="207" y="79"/>
                      <a:pt x="190" y="29"/>
                      <a:pt x="166" y="31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249"/>
              <p:cNvSpPr>
                <a:spLocks/>
              </p:cNvSpPr>
              <p:nvPr/>
            </p:nvSpPr>
            <p:spPr bwMode="auto">
              <a:xfrm>
                <a:off x="4823" y="592"/>
                <a:ext cx="50" cy="21"/>
              </a:xfrm>
              <a:custGeom>
                <a:avLst/>
                <a:gdLst>
                  <a:gd name="T0" fmla="*/ 38 w 41"/>
                  <a:gd name="T1" fmla="*/ 0 h 18"/>
                  <a:gd name="T2" fmla="*/ 35 w 41"/>
                  <a:gd name="T3" fmla="*/ 1 h 18"/>
                  <a:gd name="T4" fmla="*/ 11 w 41"/>
                  <a:gd name="T5" fmla="*/ 12 h 18"/>
                  <a:gd name="T6" fmla="*/ 11 w 41"/>
                  <a:gd name="T7" fmla="*/ 12 h 18"/>
                  <a:gd name="T8" fmla="*/ 4 w 41"/>
                  <a:gd name="T9" fmla="*/ 12 h 18"/>
                  <a:gd name="T10" fmla="*/ 3 w 41"/>
                  <a:gd name="T11" fmla="*/ 12 h 18"/>
                  <a:gd name="T12" fmla="*/ 1 w 41"/>
                  <a:gd name="T13" fmla="*/ 14 h 18"/>
                  <a:gd name="T14" fmla="*/ 3 w 41"/>
                  <a:gd name="T15" fmla="*/ 17 h 18"/>
                  <a:gd name="T16" fmla="*/ 11 w 41"/>
                  <a:gd name="T17" fmla="*/ 18 h 18"/>
                  <a:gd name="T18" fmla="*/ 40 w 41"/>
                  <a:gd name="T19" fmla="*/ 5 h 18"/>
                  <a:gd name="T20" fmla="*/ 39 w 41"/>
                  <a:gd name="T21" fmla="*/ 1 h 18"/>
                  <a:gd name="T22" fmla="*/ 38 w 41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8">
                    <a:moveTo>
                      <a:pt x="38" y="0"/>
                    </a:moveTo>
                    <a:cubicBezTo>
                      <a:pt x="37" y="0"/>
                      <a:pt x="36" y="0"/>
                      <a:pt x="35" y="1"/>
                    </a:cubicBezTo>
                    <a:cubicBezTo>
                      <a:pt x="30" y="8"/>
                      <a:pt x="2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8" y="12"/>
                      <a:pt x="6" y="12"/>
                      <a:pt x="4" y="12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2" y="12"/>
                      <a:pt x="1" y="13"/>
                      <a:pt x="1" y="14"/>
                    </a:cubicBezTo>
                    <a:cubicBezTo>
                      <a:pt x="0" y="15"/>
                      <a:pt x="1" y="17"/>
                      <a:pt x="3" y="17"/>
                    </a:cubicBezTo>
                    <a:cubicBezTo>
                      <a:pt x="5" y="18"/>
                      <a:pt x="8" y="18"/>
                      <a:pt x="11" y="18"/>
                    </a:cubicBezTo>
                    <a:cubicBezTo>
                      <a:pt x="23" y="18"/>
                      <a:pt x="33" y="13"/>
                      <a:pt x="40" y="5"/>
                    </a:cubicBezTo>
                    <a:cubicBezTo>
                      <a:pt x="41" y="3"/>
                      <a:pt x="41" y="2"/>
                      <a:pt x="39" y="1"/>
                    </a:cubicBezTo>
                    <a:cubicBezTo>
                      <a:pt x="39" y="0"/>
                      <a:pt x="38" y="0"/>
                      <a:pt x="38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250"/>
              <p:cNvSpPr>
                <a:spLocks/>
              </p:cNvSpPr>
              <p:nvPr/>
            </p:nvSpPr>
            <p:spPr bwMode="auto">
              <a:xfrm>
                <a:off x="4779" y="535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Oval 251"/>
              <p:cNvSpPr>
                <a:spLocks noChangeArrowheads="1"/>
              </p:cNvSpPr>
              <p:nvPr/>
            </p:nvSpPr>
            <p:spPr bwMode="auto">
              <a:xfrm>
                <a:off x="4784" y="541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252"/>
              <p:cNvSpPr>
                <a:spLocks/>
              </p:cNvSpPr>
              <p:nvPr/>
            </p:nvSpPr>
            <p:spPr bwMode="auto">
              <a:xfrm>
                <a:off x="4872" y="535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Oval 253"/>
              <p:cNvSpPr>
                <a:spLocks noChangeArrowheads="1"/>
              </p:cNvSpPr>
              <p:nvPr/>
            </p:nvSpPr>
            <p:spPr bwMode="auto">
              <a:xfrm>
                <a:off x="4876" y="541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Rectangle 254"/>
              <p:cNvSpPr>
                <a:spLocks noChangeArrowheads="1"/>
              </p:cNvSpPr>
              <p:nvPr/>
            </p:nvSpPr>
            <p:spPr bwMode="auto">
              <a:xfrm>
                <a:off x="4776" y="520"/>
                <a:ext cx="29" cy="4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Rectangle 255"/>
              <p:cNvSpPr>
                <a:spLocks noChangeArrowheads="1"/>
              </p:cNvSpPr>
              <p:nvPr/>
            </p:nvSpPr>
            <p:spPr bwMode="auto">
              <a:xfrm>
                <a:off x="4868" y="520"/>
                <a:ext cx="29" cy="4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256"/>
              <p:cNvSpPr>
                <a:spLocks/>
              </p:cNvSpPr>
              <p:nvPr/>
            </p:nvSpPr>
            <p:spPr bwMode="auto">
              <a:xfrm>
                <a:off x="4741" y="1031"/>
                <a:ext cx="85" cy="100"/>
              </a:xfrm>
              <a:custGeom>
                <a:avLst/>
                <a:gdLst>
                  <a:gd name="T0" fmla="*/ 85 w 85"/>
                  <a:gd name="T1" fmla="*/ 60 h 100"/>
                  <a:gd name="T2" fmla="*/ 85 w 85"/>
                  <a:gd name="T3" fmla="*/ 0 h 100"/>
                  <a:gd name="T4" fmla="*/ 47 w 85"/>
                  <a:gd name="T5" fmla="*/ 1 h 100"/>
                  <a:gd name="T6" fmla="*/ 47 w 85"/>
                  <a:gd name="T7" fmla="*/ 60 h 100"/>
                  <a:gd name="T8" fmla="*/ 0 w 85"/>
                  <a:gd name="T9" fmla="*/ 100 h 100"/>
                  <a:gd name="T10" fmla="*/ 85 w 85"/>
                  <a:gd name="T11" fmla="*/ 99 h 100"/>
                  <a:gd name="T12" fmla="*/ 85 w 85"/>
                  <a:gd name="T13" fmla="*/ 6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00">
                    <a:moveTo>
                      <a:pt x="85" y="60"/>
                    </a:moveTo>
                    <a:lnTo>
                      <a:pt x="85" y="0"/>
                    </a:lnTo>
                    <a:lnTo>
                      <a:pt x="47" y="1"/>
                    </a:lnTo>
                    <a:lnTo>
                      <a:pt x="47" y="60"/>
                    </a:lnTo>
                    <a:lnTo>
                      <a:pt x="0" y="100"/>
                    </a:lnTo>
                    <a:lnTo>
                      <a:pt x="85" y="99"/>
                    </a:lnTo>
                    <a:lnTo>
                      <a:pt x="85" y="6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257"/>
              <p:cNvSpPr>
                <a:spLocks/>
              </p:cNvSpPr>
              <p:nvPr/>
            </p:nvSpPr>
            <p:spPr bwMode="auto">
              <a:xfrm>
                <a:off x="4851" y="1031"/>
                <a:ext cx="82" cy="99"/>
              </a:xfrm>
              <a:custGeom>
                <a:avLst/>
                <a:gdLst>
                  <a:gd name="T0" fmla="*/ 0 w 82"/>
                  <a:gd name="T1" fmla="*/ 60 h 99"/>
                  <a:gd name="T2" fmla="*/ 0 w 82"/>
                  <a:gd name="T3" fmla="*/ 0 h 99"/>
                  <a:gd name="T4" fmla="*/ 37 w 82"/>
                  <a:gd name="T5" fmla="*/ 1 h 99"/>
                  <a:gd name="T6" fmla="*/ 37 w 82"/>
                  <a:gd name="T7" fmla="*/ 60 h 99"/>
                  <a:gd name="T8" fmla="*/ 82 w 82"/>
                  <a:gd name="T9" fmla="*/ 99 h 99"/>
                  <a:gd name="T10" fmla="*/ 0 w 82"/>
                  <a:gd name="T11" fmla="*/ 99 h 99"/>
                  <a:gd name="T12" fmla="*/ 0 w 82"/>
                  <a:gd name="T13" fmla="*/ 6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99">
                    <a:moveTo>
                      <a:pt x="0" y="60"/>
                    </a:moveTo>
                    <a:lnTo>
                      <a:pt x="0" y="0"/>
                    </a:lnTo>
                    <a:lnTo>
                      <a:pt x="37" y="1"/>
                    </a:lnTo>
                    <a:lnTo>
                      <a:pt x="37" y="60"/>
                    </a:lnTo>
                    <a:lnTo>
                      <a:pt x="82" y="99"/>
                    </a:lnTo>
                    <a:lnTo>
                      <a:pt x="0" y="99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258"/>
              <p:cNvSpPr>
                <a:spLocks/>
              </p:cNvSpPr>
              <p:nvPr/>
            </p:nvSpPr>
            <p:spPr bwMode="auto">
              <a:xfrm>
                <a:off x="4743" y="658"/>
                <a:ext cx="191" cy="210"/>
              </a:xfrm>
              <a:custGeom>
                <a:avLst/>
                <a:gdLst>
                  <a:gd name="T0" fmla="*/ 150 w 157"/>
                  <a:gd name="T1" fmla="*/ 45 h 173"/>
                  <a:gd name="T2" fmla="*/ 110 w 157"/>
                  <a:gd name="T3" fmla="*/ 0 h 173"/>
                  <a:gd name="T4" fmla="*/ 78 w 157"/>
                  <a:gd name="T5" fmla="*/ 42 h 173"/>
                  <a:gd name="T6" fmla="*/ 45 w 157"/>
                  <a:gd name="T7" fmla="*/ 1 h 173"/>
                  <a:gd name="T8" fmla="*/ 7 w 157"/>
                  <a:gd name="T9" fmla="*/ 45 h 173"/>
                  <a:gd name="T10" fmla="*/ 0 w 157"/>
                  <a:gd name="T11" fmla="*/ 173 h 173"/>
                  <a:gd name="T12" fmla="*/ 26 w 157"/>
                  <a:gd name="T13" fmla="*/ 173 h 173"/>
                  <a:gd name="T14" fmla="*/ 32 w 157"/>
                  <a:gd name="T15" fmla="*/ 50 h 173"/>
                  <a:gd name="T16" fmla="*/ 39 w 157"/>
                  <a:gd name="T17" fmla="*/ 36 h 173"/>
                  <a:gd name="T18" fmla="*/ 47 w 157"/>
                  <a:gd name="T19" fmla="*/ 85 h 173"/>
                  <a:gd name="T20" fmla="*/ 39 w 157"/>
                  <a:gd name="T21" fmla="*/ 121 h 173"/>
                  <a:gd name="T22" fmla="*/ 35 w 157"/>
                  <a:gd name="T23" fmla="*/ 138 h 173"/>
                  <a:gd name="T24" fmla="*/ 34 w 157"/>
                  <a:gd name="T25" fmla="*/ 148 h 173"/>
                  <a:gd name="T26" fmla="*/ 122 w 157"/>
                  <a:gd name="T27" fmla="*/ 148 h 173"/>
                  <a:gd name="T28" fmla="*/ 121 w 157"/>
                  <a:gd name="T29" fmla="*/ 138 h 173"/>
                  <a:gd name="T30" fmla="*/ 116 w 157"/>
                  <a:gd name="T31" fmla="*/ 121 h 173"/>
                  <a:gd name="T32" fmla="*/ 108 w 157"/>
                  <a:gd name="T33" fmla="*/ 85 h 173"/>
                  <a:gd name="T34" fmla="*/ 117 w 157"/>
                  <a:gd name="T35" fmla="*/ 35 h 173"/>
                  <a:gd name="T36" fmla="*/ 125 w 157"/>
                  <a:gd name="T37" fmla="*/ 50 h 173"/>
                  <a:gd name="T38" fmla="*/ 131 w 157"/>
                  <a:gd name="T39" fmla="*/ 173 h 173"/>
                  <a:gd name="T40" fmla="*/ 157 w 157"/>
                  <a:gd name="T41" fmla="*/ 173 h 173"/>
                  <a:gd name="T42" fmla="*/ 150 w 157"/>
                  <a:gd name="T43" fmla="*/ 4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7" h="173">
                    <a:moveTo>
                      <a:pt x="150" y="45"/>
                    </a:moveTo>
                    <a:cubicBezTo>
                      <a:pt x="145" y="19"/>
                      <a:pt x="126" y="6"/>
                      <a:pt x="110" y="0"/>
                    </a:cubicBezTo>
                    <a:cubicBezTo>
                      <a:pt x="110" y="23"/>
                      <a:pt x="95" y="42"/>
                      <a:pt x="78" y="42"/>
                    </a:cubicBezTo>
                    <a:cubicBezTo>
                      <a:pt x="60" y="42"/>
                      <a:pt x="46" y="24"/>
                      <a:pt x="45" y="1"/>
                    </a:cubicBezTo>
                    <a:cubicBezTo>
                      <a:pt x="30" y="7"/>
                      <a:pt x="12" y="20"/>
                      <a:pt x="7" y="45"/>
                    </a:cubicBezTo>
                    <a:cubicBezTo>
                      <a:pt x="1" y="76"/>
                      <a:pt x="0" y="137"/>
                      <a:pt x="0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6" y="138"/>
                      <a:pt x="27" y="78"/>
                      <a:pt x="32" y="50"/>
                    </a:cubicBezTo>
                    <a:cubicBezTo>
                      <a:pt x="33" y="45"/>
                      <a:pt x="36" y="40"/>
                      <a:pt x="39" y="36"/>
                    </a:cubicBezTo>
                    <a:cubicBezTo>
                      <a:pt x="43" y="51"/>
                      <a:pt x="47" y="70"/>
                      <a:pt x="47" y="85"/>
                    </a:cubicBezTo>
                    <a:cubicBezTo>
                      <a:pt x="47" y="95"/>
                      <a:pt x="43" y="109"/>
                      <a:pt x="39" y="121"/>
                    </a:cubicBezTo>
                    <a:cubicBezTo>
                      <a:pt x="38" y="127"/>
                      <a:pt x="36" y="133"/>
                      <a:pt x="35" y="138"/>
                    </a:cubicBezTo>
                    <a:cubicBezTo>
                      <a:pt x="34" y="139"/>
                      <a:pt x="33" y="145"/>
                      <a:pt x="34" y="148"/>
                    </a:cubicBezTo>
                    <a:cubicBezTo>
                      <a:pt x="122" y="148"/>
                      <a:pt x="122" y="148"/>
                      <a:pt x="122" y="148"/>
                    </a:cubicBezTo>
                    <a:cubicBezTo>
                      <a:pt x="122" y="144"/>
                      <a:pt x="121" y="139"/>
                      <a:pt x="121" y="138"/>
                    </a:cubicBezTo>
                    <a:cubicBezTo>
                      <a:pt x="120" y="133"/>
                      <a:pt x="118" y="127"/>
                      <a:pt x="116" y="121"/>
                    </a:cubicBezTo>
                    <a:cubicBezTo>
                      <a:pt x="113" y="109"/>
                      <a:pt x="108" y="95"/>
                      <a:pt x="108" y="85"/>
                    </a:cubicBezTo>
                    <a:cubicBezTo>
                      <a:pt x="108" y="70"/>
                      <a:pt x="113" y="50"/>
                      <a:pt x="117" y="35"/>
                    </a:cubicBezTo>
                    <a:cubicBezTo>
                      <a:pt x="121" y="39"/>
                      <a:pt x="124" y="44"/>
                      <a:pt x="125" y="50"/>
                    </a:cubicBezTo>
                    <a:cubicBezTo>
                      <a:pt x="131" y="78"/>
                      <a:pt x="131" y="138"/>
                      <a:pt x="131" y="173"/>
                    </a:cubicBezTo>
                    <a:cubicBezTo>
                      <a:pt x="157" y="173"/>
                      <a:pt x="157" y="173"/>
                      <a:pt x="157" y="173"/>
                    </a:cubicBezTo>
                    <a:cubicBezTo>
                      <a:pt x="157" y="137"/>
                      <a:pt x="156" y="76"/>
                      <a:pt x="150" y="45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259"/>
              <p:cNvSpPr>
                <a:spLocks/>
              </p:cNvSpPr>
              <p:nvPr/>
            </p:nvSpPr>
            <p:spPr bwMode="auto">
              <a:xfrm>
                <a:off x="4777" y="658"/>
                <a:ext cx="120" cy="267"/>
              </a:xfrm>
              <a:custGeom>
                <a:avLst/>
                <a:gdLst>
                  <a:gd name="T0" fmla="*/ 19 w 99"/>
                  <a:gd name="T1" fmla="*/ 84 h 220"/>
                  <a:gd name="T2" fmla="*/ 9 w 99"/>
                  <a:gd name="T3" fmla="*/ 122 h 220"/>
                  <a:gd name="T4" fmla="*/ 0 w 99"/>
                  <a:gd name="T5" fmla="*/ 220 h 220"/>
                  <a:gd name="T6" fmla="*/ 99 w 99"/>
                  <a:gd name="T7" fmla="*/ 220 h 220"/>
                  <a:gd name="T8" fmla="*/ 92 w 99"/>
                  <a:gd name="T9" fmla="*/ 127 h 220"/>
                  <a:gd name="T10" fmla="*/ 81 w 99"/>
                  <a:gd name="T11" fmla="*/ 85 h 220"/>
                  <a:gd name="T12" fmla="*/ 89 w 99"/>
                  <a:gd name="T13" fmla="*/ 36 h 220"/>
                  <a:gd name="T14" fmla="*/ 98 w 99"/>
                  <a:gd name="T15" fmla="*/ 9 h 220"/>
                  <a:gd name="T16" fmla="*/ 81 w 99"/>
                  <a:gd name="T17" fmla="*/ 0 h 220"/>
                  <a:gd name="T18" fmla="*/ 81 w 99"/>
                  <a:gd name="T19" fmla="*/ 2 h 220"/>
                  <a:gd name="T20" fmla="*/ 50 w 99"/>
                  <a:gd name="T21" fmla="*/ 33 h 220"/>
                  <a:gd name="T22" fmla="*/ 18 w 99"/>
                  <a:gd name="T23" fmla="*/ 0 h 220"/>
                  <a:gd name="T24" fmla="*/ 1 w 99"/>
                  <a:gd name="T25" fmla="*/ 9 h 220"/>
                  <a:gd name="T26" fmla="*/ 10 w 99"/>
                  <a:gd name="T27" fmla="*/ 38 h 220"/>
                  <a:gd name="T28" fmla="*/ 19 w 99"/>
                  <a:gd name="T29" fmla="*/ 8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220">
                    <a:moveTo>
                      <a:pt x="19" y="84"/>
                    </a:moveTo>
                    <a:cubicBezTo>
                      <a:pt x="19" y="94"/>
                      <a:pt x="12" y="110"/>
                      <a:pt x="9" y="122"/>
                    </a:cubicBezTo>
                    <a:cubicBezTo>
                      <a:pt x="4" y="139"/>
                      <a:pt x="2" y="178"/>
                      <a:pt x="0" y="220"/>
                    </a:cubicBezTo>
                    <a:cubicBezTo>
                      <a:pt x="99" y="220"/>
                      <a:pt x="99" y="220"/>
                      <a:pt x="99" y="220"/>
                    </a:cubicBezTo>
                    <a:cubicBezTo>
                      <a:pt x="97" y="178"/>
                      <a:pt x="98" y="153"/>
                      <a:pt x="92" y="127"/>
                    </a:cubicBezTo>
                    <a:cubicBezTo>
                      <a:pt x="89" y="115"/>
                      <a:pt x="81" y="95"/>
                      <a:pt x="81" y="85"/>
                    </a:cubicBezTo>
                    <a:cubicBezTo>
                      <a:pt x="81" y="70"/>
                      <a:pt x="85" y="50"/>
                      <a:pt x="89" y="36"/>
                    </a:cubicBezTo>
                    <a:cubicBezTo>
                      <a:pt x="90" y="31"/>
                      <a:pt x="91" y="18"/>
                      <a:pt x="98" y="9"/>
                    </a:cubicBezTo>
                    <a:cubicBezTo>
                      <a:pt x="94" y="5"/>
                      <a:pt x="87" y="2"/>
                      <a:pt x="81" y="0"/>
                    </a:cubicBezTo>
                    <a:cubicBezTo>
                      <a:pt x="81" y="1"/>
                      <a:pt x="81" y="1"/>
                      <a:pt x="81" y="2"/>
                    </a:cubicBezTo>
                    <a:cubicBezTo>
                      <a:pt x="79" y="18"/>
                      <a:pt x="67" y="32"/>
                      <a:pt x="50" y="33"/>
                    </a:cubicBezTo>
                    <a:cubicBezTo>
                      <a:pt x="32" y="33"/>
                      <a:pt x="18" y="18"/>
                      <a:pt x="18" y="0"/>
                    </a:cubicBezTo>
                    <a:cubicBezTo>
                      <a:pt x="13" y="2"/>
                      <a:pt x="6" y="5"/>
                      <a:pt x="1" y="9"/>
                    </a:cubicBezTo>
                    <a:cubicBezTo>
                      <a:pt x="8" y="18"/>
                      <a:pt x="10" y="32"/>
                      <a:pt x="10" y="38"/>
                    </a:cubicBezTo>
                    <a:cubicBezTo>
                      <a:pt x="14" y="52"/>
                      <a:pt x="19" y="69"/>
                      <a:pt x="19" y="84"/>
                    </a:cubicBezTo>
                    <a:close/>
                  </a:path>
                </a:pathLst>
              </a:custGeom>
              <a:solidFill>
                <a:srgbClr val="4C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Rectangle 260"/>
              <p:cNvSpPr>
                <a:spLocks noChangeArrowheads="1"/>
              </p:cNvSpPr>
              <p:nvPr/>
            </p:nvSpPr>
            <p:spPr bwMode="auto">
              <a:xfrm>
                <a:off x="4467" y="696"/>
                <a:ext cx="111" cy="168"/>
              </a:xfrm>
              <a:prstGeom prst="rect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261"/>
              <p:cNvSpPr>
                <a:spLocks/>
              </p:cNvSpPr>
              <p:nvPr/>
            </p:nvSpPr>
            <p:spPr bwMode="auto">
              <a:xfrm>
                <a:off x="4467" y="787"/>
                <a:ext cx="111" cy="128"/>
              </a:xfrm>
              <a:custGeom>
                <a:avLst/>
                <a:gdLst>
                  <a:gd name="T0" fmla="*/ 46 w 91"/>
                  <a:gd name="T1" fmla="*/ 106 h 106"/>
                  <a:gd name="T2" fmla="*/ 44 w 91"/>
                  <a:gd name="T3" fmla="*/ 106 h 106"/>
                  <a:gd name="T4" fmla="*/ 0 w 91"/>
                  <a:gd name="T5" fmla="*/ 62 h 106"/>
                  <a:gd name="T6" fmla="*/ 0 w 91"/>
                  <a:gd name="T7" fmla="*/ 44 h 106"/>
                  <a:gd name="T8" fmla="*/ 44 w 91"/>
                  <a:gd name="T9" fmla="*/ 0 h 106"/>
                  <a:gd name="T10" fmla="*/ 46 w 91"/>
                  <a:gd name="T11" fmla="*/ 0 h 106"/>
                  <a:gd name="T12" fmla="*/ 91 w 91"/>
                  <a:gd name="T13" fmla="*/ 44 h 106"/>
                  <a:gd name="T14" fmla="*/ 91 w 91"/>
                  <a:gd name="T15" fmla="*/ 62 h 106"/>
                  <a:gd name="T16" fmla="*/ 46 w 91"/>
                  <a:gd name="T1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6">
                    <a:moveTo>
                      <a:pt x="46" y="106"/>
                    </a:moveTo>
                    <a:cubicBezTo>
                      <a:pt x="44" y="106"/>
                      <a:pt x="44" y="106"/>
                      <a:pt x="44" y="106"/>
                    </a:cubicBezTo>
                    <a:cubicBezTo>
                      <a:pt x="20" y="106"/>
                      <a:pt x="0" y="86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6"/>
                      <a:pt x="71" y="106"/>
                      <a:pt x="46" y="106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262"/>
              <p:cNvSpPr>
                <a:spLocks/>
              </p:cNvSpPr>
              <p:nvPr/>
            </p:nvSpPr>
            <p:spPr bwMode="auto">
              <a:xfrm>
                <a:off x="4526" y="850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7 h 245"/>
                  <a:gd name="T6" fmla="*/ 23 w 42"/>
                  <a:gd name="T7" fmla="*/ 10 h 245"/>
                  <a:gd name="T8" fmla="*/ 42 w 42"/>
                  <a:gd name="T9" fmla="*/ 9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5" y="245"/>
                      <a:pt x="7" y="238"/>
                      <a:pt x="7" y="2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5" y="10"/>
                      <a:pt x="23" y="10"/>
                    </a:cubicBezTo>
                    <a:cubicBezTo>
                      <a:pt x="32" y="10"/>
                      <a:pt x="42" y="0"/>
                      <a:pt x="42" y="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263"/>
              <p:cNvSpPr>
                <a:spLocks/>
              </p:cNvSpPr>
              <p:nvPr/>
            </p:nvSpPr>
            <p:spPr bwMode="auto">
              <a:xfrm>
                <a:off x="4466" y="850"/>
                <a:ext cx="53" cy="297"/>
              </a:xfrm>
              <a:custGeom>
                <a:avLst/>
                <a:gdLst>
                  <a:gd name="T0" fmla="*/ 20 w 43"/>
                  <a:gd name="T1" fmla="*/ 245 h 245"/>
                  <a:gd name="T2" fmla="*/ 4 w 43"/>
                  <a:gd name="T3" fmla="*/ 229 h 245"/>
                  <a:gd name="T4" fmla="*/ 0 w 43"/>
                  <a:gd name="T5" fmla="*/ 8 h 245"/>
                  <a:gd name="T6" fmla="*/ 20 w 43"/>
                  <a:gd name="T7" fmla="*/ 10 h 245"/>
                  <a:gd name="T8" fmla="*/ 43 w 43"/>
                  <a:gd name="T9" fmla="*/ 27 h 245"/>
                  <a:gd name="T10" fmla="*/ 36 w 43"/>
                  <a:gd name="T11" fmla="*/ 229 h 245"/>
                  <a:gd name="T12" fmla="*/ 20 w 43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5">
                    <a:moveTo>
                      <a:pt x="20" y="245"/>
                    </a:moveTo>
                    <a:cubicBezTo>
                      <a:pt x="11" y="245"/>
                      <a:pt x="4" y="238"/>
                      <a:pt x="4" y="22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11" y="10"/>
                      <a:pt x="20" y="10"/>
                    </a:cubicBezTo>
                    <a:cubicBezTo>
                      <a:pt x="29" y="10"/>
                      <a:pt x="43" y="18"/>
                      <a:pt x="43" y="27"/>
                    </a:cubicBezTo>
                    <a:cubicBezTo>
                      <a:pt x="36" y="229"/>
                      <a:pt x="36" y="229"/>
                      <a:pt x="36" y="229"/>
                    </a:cubicBezTo>
                    <a:cubicBezTo>
                      <a:pt x="36" y="238"/>
                      <a:pt x="29" y="245"/>
                      <a:pt x="20" y="245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264"/>
              <p:cNvSpPr>
                <a:spLocks/>
              </p:cNvSpPr>
              <p:nvPr/>
            </p:nvSpPr>
            <p:spPr bwMode="auto">
              <a:xfrm>
                <a:off x="4528" y="679"/>
                <a:ext cx="99" cy="258"/>
              </a:xfrm>
              <a:custGeom>
                <a:avLst/>
                <a:gdLst>
                  <a:gd name="T0" fmla="*/ 68 w 81"/>
                  <a:gd name="T1" fmla="*/ 213 h 213"/>
                  <a:gd name="T2" fmla="*/ 67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1 w 81"/>
                  <a:gd name="T9" fmla="*/ 24 h 213"/>
                  <a:gd name="T10" fmla="*/ 0 w 81"/>
                  <a:gd name="T11" fmla="*/ 12 h 213"/>
                  <a:gd name="T12" fmla="*/ 12 w 81"/>
                  <a:gd name="T13" fmla="*/ 0 h 213"/>
                  <a:gd name="T14" fmla="*/ 72 w 81"/>
                  <a:gd name="T15" fmla="*/ 46 h 213"/>
                  <a:gd name="T16" fmla="*/ 79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7" y="213"/>
                      <a:pt x="67" y="213"/>
                      <a:pt x="67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7" y="91"/>
                      <a:pt x="49" y="50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4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5" y="0"/>
                      <a:pt x="64" y="3"/>
                      <a:pt x="72" y="46"/>
                    </a:cubicBezTo>
                    <a:cubicBezTo>
                      <a:pt x="81" y="89"/>
                      <a:pt x="79" y="197"/>
                      <a:pt x="79" y="201"/>
                    </a:cubicBezTo>
                    <a:cubicBezTo>
                      <a:pt x="79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265"/>
              <p:cNvSpPr>
                <a:spLocks/>
              </p:cNvSpPr>
              <p:nvPr/>
            </p:nvSpPr>
            <p:spPr bwMode="auto">
              <a:xfrm>
                <a:off x="4417" y="679"/>
                <a:ext cx="99" cy="258"/>
              </a:xfrm>
              <a:custGeom>
                <a:avLst/>
                <a:gdLst>
                  <a:gd name="T0" fmla="*/ 14 w 81"/>
                  <a:gd name="T1" fmla="*/ 213 h 213"/>
                  <a:gd name="T2" fmla="*/ 2 w 81"/>
                  <a:gd name="T3" fmla="*/ 201 h 213"/>
                  <a:gd name="T4" fmla="*/ 9 w 81"/>
                  <a:gd name="T5" fmla="*/ 46 h 213"/>
                  <a:gd name="T6" fmla="*/ 69 w 81"/>
                  <a:gd name="T7" fmla="*/ 0 h 213"/>
                  <a:gd name="T8" fmla="*/ 81 w 81"/>
                  <a:gd name="T9" fmla="*/ 12 h 213"/>
                  <a:gd name="T10" fmla="*/ 70 w 81"/>
                  <a:gd name="T11" fmla="*/ 24 h 213"/>
                  <a:gd name="T12" fmla="*/ 32 w 81"/>
                  <a:gd name="T13" fmla="*/ 50 h 213"/>
                  <a:gd name="T14" fmla="*/ 25 w 81"/>
                  <a:gd name="T15" fmla="*/ 201 h 213"/>
                  <a:gd name="T16" fmla="*/ 14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1"/>
                    </a:cubicBezTo>
                    <a:cubicBezTo>
                      <a:pt x="2" y="197"/>
                      <a:pt x="0" y="89"/>
                      <a:pt x="9" y="46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2"/>
                    </a:cubicBezTo>
                    <a:cubicBezTo>
                      <a:pt x="81" y="18"/>
                      <a:pt x="76" y="24"/>
                      <a:pt x="70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4" y="91"/>
                      <a:pt x="25" y="200"/>
                      <a:pt x="25" y="201"/>
                    </a:cubicBezTo>
                    <a:cubicBezTo>
                      <a:pt x="26" y="208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266"/>
              <p:cNvSpPr>
                <a:spLocks/>
              </p:cNvSpPr>
              <p:nvPr/>
            </p:nvSpPr>
            <p:spPr bwMode="auto">
              <a:xfrm>
                <a:off x="4495" y="622"/>
                <a:ext cx="54" cy="90"/>
              </a:xfrm>
              <a:custGeom>
                <a:avLst/>
                <a:gdLst>
                  <a:gd name="T0" fmla="*/ 22 w 44"/>
                  <a:gd name="T1" fmla="*/ 74 h 74"/>
                  <a:gd name="T2" fmla="*/ 22 w 44"/>
                  <a:gd name="T3" fmla="*/ 74 h 74"/>
                  <a:gd name="T4" fmla="*/ 0 w 44"/>
                  <a:gd name="T5" fmla="*/ 52 h 74"/>
                  <a:gd name="T6" fmla="*/ 0 w 44"/>
                  <a:gd name="T7" fmla="*/ 22 h 74"/>
                  <a:gd name="T8" fmla="*/ 22 w 44"/>
                  <a:gd name="T9" fmla="*/ 0 h 74"/>
                  <a:gd name="T10" fmla="*/ 44 w 44"/>
                  <a:gd name="T11" fmla="*/ 22 h 74"/>
                  <a:gd name="T12" fmla="*/ 44 w 44"/>
                  <a:gd name="T13" fmla="*/ 52 h 74"/>
                  <a:gd name="T14" fmla="*/ 22 w 44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22" y="74"/>
                      <a:pt x="22" y="74"/>
                      <a:pt x="22" y="74"/>
                    </a:cubicBez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Oval 267"/>
              <p:cNvSpPr>
                <a:spLocks noChangeArrowheads="1"/>
              </p:cNvSpPr>
              <p:nvPr/>
            </p:nvSpPr>
            <p:spPr bwMode="auto">
              <a:xfrm>
                <a:off x="4593" y="554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Oval 268"/>
              <p:cNvSpPr>
                <a:spLocks noChangeArrowheads="1"/>
              </p:cNvSpPr>
              <p:nvPr/>
            </p:nvSpPr>
            <p:spPr bwMode="auto">
              <a:xfrm>
                <a:off x="4410" y="554"/>
                <a:ext cx="42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269"/>
              <p:cNvSpPr>
                <a:spLocks/>
              </p:cNvSpPr>
              <p:nvPr/>
            </p:nvSpPr>
            <p:spPr bwMode="auto">
              <a:xfrm>
                <a:off x="4431" y="457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75 w 150"/>
                  <a:gd name="T3" fmla="*/ 172 h 172"/>
                  <a:gd name="T4" fmla="*/ 0 w 150"/>
                  <a:gd name="T5" fmla="*/ 97 h 172"/>
                  <a:gd name="T6" fmla="*/ 0 w 150"/>
                  <a:gd name="T7" fmla="*/ 59 h 172"/>
                  <a:gd name="T8" fmla="*/ 75 w 150"/>
                  <a:gd name="T9" fmla="*/ 0 h 172"/>
                  <a:gd name="T10" fmla="*/ 150 w 150"/>
                  <a:gd name="T11" fmla="*/ 59 h 172"/>
                  <a:gd name="T12" fmla="*/ 150 w 150"/>
                  <a:gd name="T13" fmla="*/ 97 h 172"/>
                  <a:gd name="T14" fmla="*/ 75 w 150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270"/>
              <p:cNvSpPr>
                <a:spLocks/>
              </p:cNvSpPr>
              <p:nvPr/>
            </p:nvSpPr>
            <p:spPr bwMode="auto">
              <a:xfrm>
                <a:off x="4534" y="1114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39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271"/>
              <p:cNvSpPr>
                <a:spLocks/>
              </p:cNvSpPr>
              <p:nvPr/>
            </p:nvSpPr>
            <p:spPr bwMode="auto">
              <a:xfrm>
                <a:off x="4431" y="1114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0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0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272"/>
              <p:cNvSpPr>
                <a:spLocks/>
              </p:cNvSpPr>
              <p:nvPr/>
            </p:nvSpPr>
            <p:spPr bwMode="auto">
              <a:xfrm>
                <a:off x="4534" y="1114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39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273"/>
              <p:cNvSpPr>
                <a:spLocks/>
              </p:cNvSpPr>
              <p:nvPr/>
            </p:nvSpPr>
            <p:spPr bwMode="auto">
              <a:xfrm>
                <a:off x="4431" y="1114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0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0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274"/>
              <p:cNvSpPr>
                <a:spLocks/>
              </p:cNvSpPr>
              <p:nvPr/>
            </p:nvSpPr>
            <p:spPr bwMode="auto">
              <a:xfrm>
                <a:off x="4466" y="864"/>
                <a:ext cx="112" cy="266"/>
              </a:xfrm>
              <a:custGeom>
                <a:avLst/>
                <a:gdLst>
                  <a:gd name="T0" fmla="*/ 37 w 92"/>
                  <a:gd name="T1" fmla="*/ 219 h 219"/>
                  <a:gd name="T2" fmla="*/ 43 w 92"/>
                  <a:gd name="T3" fmla="*/ 43 h 219"/>
                  <a:gd name="T4" fmla="*/ 45 w 92"/>
                  <a:gd name="T5" fmla="*/ 43 h 219"/>
                  <a:gd name="T6" fmla="*/ 47 w 92"/>
                  <a:gd name="T7" fmla="*/ 43 h 219"/>
                  <a:gd name="T8" fmla="*/ 49 w 92"/>
                  <a:gd name="T9" fmla="*/ 43 h 219"/>
                  <a:gd name="T10" fmla="*/ 55 w 92"/>
                  <a:gd name="T11" fmla="*/ 219 h 219"/>
                  <a:gd name="T12" fmla="*/ 89 w 92"/>
                  <a:gd name="T13" fmla="*/ 207 h 219"/>
                  <a:gd name="T14" fmla="*/ 92 w 92"/>
                  <a:gd name="T15" fmla="*/ 2 h 219"/>
                  <a:gd name="T16" fmla="*/ 92 w 92"/>
                  <a:gd name="T17" fmla="*/ 0 h 219"/>
                  <a:gd name="T18" fmla="*/ 0 w 92"/>
                  <a:gd name="T19" fmla="*/ 0 h 219"/>
                  <a:gd name="T20" fmla="*/ 3 w 92"/>
                  <a:gd name="T21" fmla="*/ 207 h 219"/>
                  <a:gd name="T22" fmla="*/ 37 w 92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219">
                    <a:moveTo>
                      <a:pt x="37" y="2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3"/>
                      <a:pt x="44" y="43"/>
                      <a:pt x="45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8" y="43"/>
                      <a:pt x="49" y="43"/>
                      <a:pt x="49" y="43"/>
                    </a:cubicBezTo>
                    <a:cubicBezTo>
                      <a:pt x="55" y="219"/>
                      <a:pt x="55" y="219"/>
                      <a:pt x="55" y="219"/>
                    </a:cubicBezTo>
                    <a:cubicBezTo>
                      <a:pt x="89" y="207"/>
                      <a:pt x="89" y="207"/>
                      <a:pt x="89" y="207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1"/>
                      <a:pt x="92" y="1"/>
                      <a:pt x="9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7"/>
                      <a:pt x="3" y="207"/>
                      <a:pt x="3" y="207"/>
                    </a:cubicBezTo>
                    <a:lnTo>
                      <a:pt x="37" y="219"/>
                    </a:ln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275"/>
              <p:cNvSpPr>
                <a:spLocks/>
              </p:cNvSpPr>
              <p:nvPr/>
            </p:nvSpPr>
            <p:spPr bwMode="auto">
              <a:xfrm>
                <a:off x="4598" y="458"/>
                <a:ext cx="37" cy="56"/>
              </a:xfrm>
              <a:custGeom>
                <a:avLst/>
                <a:gdLst>
                  <a:gd name="T0" fmla="*/ 27 w 31"/>
                  <a:gd name="T1" fmla="*/ 18 h 46"/>
                  <a:gd name="T2" fmla="*/ 14 w 31"/>
                  <a:gd name="T3" fmla="*/ 18 h 46"/>
                  <a:gd name="T4" fmla="*/ 15 w 31"/>
                  <a:gd name="T5" fmla="*/ 2 h 46"/>
                  <a:gd name="T6" fmla="*/ 1 w 31"/>
                  <a:gd name="T7" fmla="*/ 29 h 46"/>
                  <a:gd name="T8" fmla="*/ 0 w 31"/>
                  <a:gd name="T9" fmla="*/ 29 h 46"/>
                  <a:gd name="T10" fmla="*/ 1 w 31"/>
                  <a:gd name="T11" fmla="*/ 29 h 46"/>
                  <a:gd name="T12" fmla="*/ 1 w 31"/>
                  <a:gd name="T13" fmla="*/ 29 h 46"/>
                  <a:gd name="T14" fmla="*/ 1 w 31"/>
                  <a:gd name="T15" fmla="*/ 30 h 46"/>
                  <a:gd name="T16" fmla="*/ 1 w 31"/>
                  <a:gd name="T17" fmla="*/ 30 h 46"/>
                  <a:gd name="T18" fmla="*/ 1 w 31"/>
                  <a:gd name="T19" fmla="*/ 30 h 46"/>
                  <a:gd name="T20" fmla="*/ 1 w 31"/>
                  <a:gd name="T21" fmla="*/ 30 h 46"/>
                  <a:gd name="T22" fmla="*/ 2 w 31"/>
                  <a:gd name="T23" fmla="*/ 30 h 46"/>
                  <a:gd name="T24" fmla="*/ 7 w 31"/>
                  <a:gd name="T25" fmla="*/ 32 h 46"/>
                  <a:gd name="T26" fmla="*/ 25 w 31"/>
                  <a:gd name="T27" fmla="*/ 38 h 46"/>
                  <a:gd name="T28" fmla="*/ 17 w 31"/>
                  <a:gd name="T29" fmla="*/ 29 h 46"/>
                  <a:gd name="T30" fmla="*/ 27 w 31"/>
                  <a:gd name="T31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46">
                    <a:moveTo>
                      <a:pt x="27" y="18"/>
                    </a:moveTo>
                    <a:cubicBezTo>
                      <a:pt x="24" y="14"/>
                      <a:pt x="19" y="16"/>
                      <a:pt x="14" y="18"/>
                    </a:cubicBezTo>
                    <a:cubicBezTo>
                      <a:pt x="20" y="11"/>
                      <a:pt x="21" y="4"/>
                      <a:pt x="15" y="2"/>
                    </a:cubicBezTo>
                    <a:cubicBezTo>
                      <a:pt x="9" y="0"/>
                      <a:pt x="2" y="23"/>
                      <a:pt x="1" y="29"/>
                    </a:cubicBezTo>
                    <a:cubicBezTo>
                      <a:pt x="1" y="29"/>
                      <a:pt x="0" y="29"/>
                      <a:pt x="0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2" y="30"/>
                      <a:pt x="2" y="30"/>
                    </a:cubicBezTo>
                    <a:cubicBezTo>
                      <a:pt x="3" y="31"/>
                      <a:pt x="5" y="32"/>
                      <a:pt x="7" y="32"/>
                    </a:cubicBezTo>
                    <a:cubicBezTo>
                      <a:pt x="16" y="36"/>
                      <a:pt x="20" y="46"/>
                      <a:pt x="25" y="38"/>
                    </a:cubicBezTo>
                    <a:cubicBezTo>
                      <a:pt x="28" y="34"/>
                      <a:pt x="23" y="31"/>
                      <a:pt x="17" y="29"/>
                    </a:cubicBezTo>
                    <a:cubicBezTo>
                      <a:pt x="25" y="27"/>
                      <a:pt x="31" y="23"/>
                      <a:pt x="27" y="18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276"/>
              <p:cNvSpPr>
                <a:spLocks/>
              </p:cNvSpPr>
              <p:nvPr/>
            </p:nvSpPr>
            <p:spPr bwMode="auto">
              <a:xfrm>
                <a:off x="4430" y="493"/>
                <a:ext cx="14" cy="71"/>
              </a:xfrm>
              <a:custGeom>
                <a:avLst/>
                <a:gdLst>
                  <a:gd name="T0" fmla="*/ 0 w 12"/>
                  <a:gd name="T1" fmla="*/ 29 h 58"/>
                  <a:gd name="T2" fmla="*/ 6 w 12"/>
                  <a:gd name="T3" fmla="*/ 2 h 58"/>
                  <a:gd name="T4" fmla="*/ 7 w 12"/>
                  <a:gd name="T5" fmla="*/ 0 h 58"/>
                  <a:gd name="T6" fmla="*/ 8 w 12"/>
                  <a:gd name="T7" fmla="*/ 2 h 58"/>
                  <a:gd name="T8" fmla="*/ 10 w 12"/>
                  <a:gd name="T9" fmla="*/ 12 h 58"/>
                  <a:gd name="T10" fmla="*/ 8 w 12"/>
                  <a:gd name="T11" fmla="*/ 51 h 58"/>
                  <a:gd name="T12" fmla="*/ 2 w 12"/>
                  <a:gd name="T13" fmla="*/ 57 h 58"/>
                  <a:gd name="T14" fmla="*/ 0 w 12"/>
                  <a:gd name="T15" fmla="*/ 58 h 58"/>
                  <a:gd name="T16" fmla="*/ 0 w 12"/>
                  <a:gd name="T17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29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6"/>
                      <a:pt x="10" y="9"/>
                      <a:pt x="10" y="12"/>
                    </a:cubicBezTo>
                    <a:cubicBezTo>
                      <a:pt x="11" y="21"/>
                      <a:pt x="12" y="42"/>
                      <a:pt x="8" y="51"/>
                    </a:cubicBezTo>
                    <a:cubicBezTo>
                      <a:pt x="6" y="54"/>
                      <a:pt x="4" y="56"/>
                      <a:pt x="2" y="57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277"/>
              <p:cNvSpPr>
                <a:spLocks/>
              </p:cNvSpPr>
              <p:nvPr/>
            </p:nvSpPr>
            <p:spPr bwMode="auto">
              <a:xfrm>
                <a:off x="4600" y="493"/>
                <a:ext cx="15" cy="71"/>
              </a:xfrm>
              <a:custGeom>
                <a:avLst/>
                <a:gdLst>
                  <a:gd name="T0" fmla="*/ 11 w 12"/>
                  <a:gd name="T1" fmla="*/ 57 h 58"/>
                  <a:gd name="T2" fmla="*/ 5 w 12"/>
                  <a:gd name="T3" fmla="*/ 51 h 58"/>
                  <a:gd name="T4" fmla="*/ 2 w 12"/>
                  <a:gd name="T5" fmla="*/ 12 h 58"/>
                  <a:gd name="T6" fmla="*/ 4 w 12"/>
                  <a:gd name="T7" fmla="*/ 2 h 58"/>
                  <a:gd name="T8" fmla="*/ 5 w 12"/>
                  <a:gd name="T9" fmla="*/ 0 h 58"/>
                  <a:gd name="T10" fmla="*/ 6 w 12"/>
                  <a:gd name="T11" fmla="*/ 2 h 58"/>
                  <a:gd name="T12" fmla="*/ 12 w 12"/>
                  <a:gd name="T13" fmla="*/ 29 h 58"/>
                  <a:gd name="T14" fmla="*/ 12 w 12"/>
                  <a:gd name="T15" fmla="*/ 58 h 58"/>
                  <a:gd name="T16" fmla="*/ 11 w 12"/>
                  <a:gd name="T17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1" y="57"/>
                    </a:moveTo>
                    <a:cubicBezTo>
                      <a:pt x="8" y="56"/>
                      <a:pt x="6" y="54"/>
                      <a:pt x="5" y="51"/>
                    </a:cubicBezTo>
                    <a:cubicBezTo>
                      <a:pt x="0" y="42"/>
                      <a:pt x="1" y="21"/>
                      <a:pt x="2" y="12"/>
                    </a:cubicBezTo>
                    <a:cubicBezTo>
                      <a:pt x="3" y="9"/>
                      <a:pt x="3" y="6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0" y="10"/>
                      <a:pt x="12" y="19"/>
                      <a:pt x="12" y="29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278"/>
              <p:cNvSpPr>
                <a:spLocks/>
              </p:cNvSpPr>
              <p:nvPr/>
            </p:nvSpPr>
            <p:spPr bwMode="auto">
              <a:xfrm>
                <a:off x="4413" y="425"/>
                <a:ext cx="194" cy="97"/>
              </a:xfrm>
              <a:custGeom>
                <a:avLst/>
                <a:gdLst>
                  <a:gd name="T0" fmla="*/ 160 w 160"/>
                  <a:gd name="T1" fmla="*/ 57 h 80"/>
                  <a:gd name="T2" fmla="*/ 88 w 160"/>
                  <a:gd name="T3" fmla="*/ 78 h 80"/>
                  <a:gd name="T4" fmla="*/ 2 w 160"/>
                  <a:gd name="T5" fmla="*/ 54 h 80"/>
                  <a:gd name="T6" fmla="*/ 18 w 160"/>
                  <a:gd name="T7" fmla="*/ 45 h 80"/>
                  <a:gd name="T8" fmla="*/ 12 w 160"/>
                  <a:gd name="T9" fmla="*/ 22 h 80"/>
                  <a:gd name="T10" fmla="*/ 31 w 160"/>
                  <a:gd name="T11" fmla="*/ 30 h 80"/>
                  <a:gd name="T12" fmla="*/ 35 w 160"/>
                  <a:gd name="T13" fmla="*/ 12 h 80"/>
                  <a:gd name="T14" fmla="*/ 56 w 160"/>
                  <a:gd name="T15" fmla="*/ 22 h 80"/>
                  <a:gd name="T16" fmla="*/ 114 w 160"/>
                  <a:gd name="T17" fmla="*/ 12 h 80"/>
                  <a:gd name="T18" fmla="*/ 160 w 160"/>
                  <a:gd name="T19" fmla="*/ 5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0" h="80">
                    <a:moveTo>
                      <a:pt x="160" y="57"/>
                    </a:moveTo>
                    <a:cubicBezTo>
                      <a:pt x="160" y="57"/>
                      <a:pt x="135" y="76"/>
                      <a:pt x="88" y="78"/>
                    </a:cubicBezTo>
                    <a:cubicBezTo>
                      <a:pt x="41" y="80"/>
                      <a:pt x="3" y="67"/>
                      <a:pt x="2" y="54"/>
                    </a:cubicBezTo>
                    <a:cubicBezTo>
                      <a:pt x="0" y="37"/>
                      <a:pt x="18" y="45"/>
                      <a:pt x="18" y="45"/>
                    </a:cubicBezTo>
                    <a:cubicBezTo>
                      <a:pt x="18" y="45"/>
                      <a:pt x="2" y="32"/>
                      <a:pt x="12" y="22"/>
                    </a:cubicBezTo>
                    <a:cubicBezTo>
                      <a:pt x="20" y="14"/>
                      <a:pt x="31" y="30"/>
                      <a:pt x="31" y="30"/>
                    </a:cubicBezTo>
                    <a:cubicBezTo>
                      <a:pt x="31" y="30"/>
                      <a:pt x="24" y="13"/>
                      <a:pt x="35" y="12"/>
                    </a:cubicBezTo>
                    <a:cubicBezTo>
                      <a:pt x="45" y="11"/>
                      <a:pt x="48" y="26"/>
                      <a:pt x="56" y="22"/>
                    </a:cubicBezTo>
                    <a:cubicBezTo>
                      <a:pt x="63" y="17"/>
                      <a:pt x="83" y="0"/>
                      <a:pt x="114" y="12"/>
                    </a:cubicBezTo>
                    <a:cubicBezTo>
                      <a:pt x="145" y="23"/>
                      <a:pt x="160" y="57"/>
                      <a:pt x="160" y="57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279"/>
              <p:cNvSpPr>
                <a:spLocks/>
              </p:cNvSpPr>
              <p:nvPr/>
            </p:nvSpPr>
            <p:spPr bwMode="auto">
              <a:xfrm>
                <a:off x="4483" y="612"/>
                <a:ext cx="73" cy="21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4" y="10"/>
                      <a:pt x="16" y="17"/>
                      <a:pt x="30" y="17"/>
                    </a:cubicBezTo>
                    <a:cubicBezTo>
                      <a:pt x="43" y="17"/>
                      <a:pt x="55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280"/>
              <p:cNvSpPr>
                <a:spLocks/>
              </p:cNvSpPr>
              <p:nvPr/>
            </p:nvSpPr>
            <p:spPr bwMode="auto">
              <a:xfrm>
                <a:off x="4462" y="558"/>
                <a:ext cx="24" cy="30"/>
              </a:xfrm>
              <a:custGeom>
                <a:avLst/>
                <a:gdLst>
                  <a:gd name="T0" fmla="*/ 9 w 19"/>
                  <a:gd name="T1" fmla="*/ 25 h 25"/>
                  <a:gd name="T2" fmla="*/ 9 w 19"/>
                  <a:gd name="T3" fmla="*/ 25 h 25"/>
                  <a:gd name="T4" fmla="*/ 0 w 19"/>
                  <a:gd name="T5" fmla="*/ 16 h 25"/>
                  <a:gd name="T6" fmla="*/ 0 w 19"/>
                  <a:gd name="T7" fmla="*/ 9 h 25"/>
                  <a:gd name="T8" fmla="*/ 9 w 19"/>
                  <a:gd name="T9" fmla="*/ 0 h 25"/>
                  <a:gd name="T10" fmla="*/ 19 w 19"/>
                  <a:gd name="T11" fmla="*/ 9 h 25"/>
                  <a:gd name="T12" fmla="*/ 19 w 19"/>
                  <a:gd name="T13" fmla="*/ 16 h 25"/>
                  <a:gd name="T14" fmla="*/ 9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9" y="4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Oval 281"/>
              <p:cNvSpPr>
                <a:spLocks noChangeArrowheads="1"/>
              </p:cNvSpPr>
              <p:nvPr/>
            </p:nvSpPr>
            <p:spPr bwMode="auto">
              <a:xfrm>
                <a:off x="4467" y="56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282"/>
              <p:cNvSpPr>
                <a:spLocks/>
              </p:cNvSpPr>
              <p:nvPr/>
            </p:nvSpPr>
            <p:spPr bwMode="auto">
              <a:xfrm>
                <a:off x="4555" y="558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Oval 283"/>
              <p:cNvSpPr>
                <a:spLocks noChangeArrowheads="1"/>
              </p:cNvSpPr>
              <p:nvPr/>
            </p:nvSpPr>
            <p:spPr bwMode="auto">
              <a:xfrm>
                <a:off x="4559" y="564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Rectangle 284"/>
              <p:cNvSpPr>
                <a:spLocks noChangeArrowheads="1"/>
              </p:cNvSpPr>
              <p:nvPr/>
            </p:nvSpPr>
            <p:spPr bwMode="auto">
              <a:xfrm>
                <a:off x="4460" y="544"/>
                <a:ext cx="28" cy="8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Rectangle 285"/>
              <p:cNvSpPr>
                <a:spLocks noChangeArrowheads="1"/>
              </p:cNvSpPr>
              <p:nvPr/>
            </p:nvSpPr>
            <p:spPr bwMode="auto">
              <a:xfrm>
                <a:off x="4551" y="544"/>
                <a:ext cx="30" cy="8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286"/>
              <p:cNvSpPr>
                <a:spLocks/>
              </p:cNvSpPr>
              <p:nvPr/>
            </p:nvSpPr>
            <p:spPr bwMode="auto">
              <a:xfrm>
                <a:off x="4417" y="678"/>
                <a:ext cx="209" cy="216"/>
              </a:xfrm>
              <a:custGeom>
                <a:avLst/>
                <a:gdLst>
                  <a:gd name="T0" fmla="*/ 26 w 171"/>
                  <a:gd name="T1" fmla="*/ 178 h 178"/>
                  <a:gd name="T2" fmla="*/ 33 w 171"/>
                  <a:gd name="T3" fmla="*/ 51 h 178"/>
                  <a:gd name="T4" fmla="*/ 39 w 171"/>
                  <a:gd name="T5" fmla="*/ 38 h 178"/>
                  <a:gd name="T6" fmla="*/ 39 w 171"/>
                  <a:gd name="T7" fmla="*/ 154 h 178"/>
                  <a:gd name="T8" fmla="*/ 132 w 171"/>
                  <a:gd name="T9" fmla="*/ 154 h 178"/>
                  <a:gd name="T10" fmla="*/ 132 w 171"/>
                  <a:gd name="T11" fmla="*/ 38 h 178"/>
                  <a:gd name="T12" fmla="*/ 139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4 w 171"/>
                  <a:gd name="T19" fmla="*/ 46 h 178"/>
                  <a:gd name="T20" fmla="*/ 113 w 171"/>
                  <a:gd name="T21" fmla="*/ 1 h 178"/>
                  <a:gd name="T22" fmla="*/ 86 w 171"/>
                  <a:gd name="T23" fmla="*/ 35 h 178"/>
                  <a:gd name="T24" fmla="*/ 57 w 171"/>
                  <a:gd name="T25" fmla="*/ 1 h 178"/>
                  <a:gd name="T26" fmla="*/ 8 w 171"/>
                  <a:gd name="T27" fmla="*/ 46 h 178"/>
                  <a:gd name="T28" fmla="*/ 0 w 171"/>
                  <a:gd name="T29" fmla="*/ 178 h 178"/>
                  <a:gd name="T30" fmla="*/ 26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6" y="178"/>
                    </a:moveTo>
                    <a:cubicBezTo>
                      <a:pt x="26" y="143"/>
                      <a:pt x="27" y="80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8" y="46"/>
                      <a:pt x="139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ubicBezTo>
                      <a:pt x="157" y="14"/>
                      <a:pt x="128" y="4"/>
                      <a:pt x="113" y="1"/>
                    </a:cubicBezTo>
                    <a:cubicBezTo>
                      <a:pt x="107" y="0"/>
                      <a:pt x="86" y="35"/>
                      <a:pt x="86" y="35"/>
                    </a:cubicBezTo>
                    <a:cubicBezTo>
                      <a:pt x="86" y="35"/>
                      <a:pt x="63" y="0"/>
                      <a:pt x="57" y="1"/>
                    </a:cubicBezTo>
                    <a:cubicBezTo>
                      <a:pt x="42" y="5"/>
                      <a:pt x="14" y="15"/>
                      <a:pt x="8" y="46"/>
                    </a:cubicBezTo>
                    <a:cubicBezTo>
                      <a:pt x="1" y="77"/>
                      <a:pt x="0" y="142"/>
                      <a:pt x="0" y="178"/>
                    </a:cubicBezTo>
                    <a:lnTo>
                      <a:pt x="26" y="17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287"/>
              <p:cNvSpPr>
                <a:spLocks/>
              </p:cNvSpPr>
              <p:nvPr/>
            </p:nvSpPr>
            <p:spPr bwMode="auto">
              <a:xfrm>
                <a:off x="4503" y="724"/>
                <a:ext cx="39" cy="130"/>
              </a:xfrm>
              <a:custGeom>
                <a:avLst/>
                <a:gdLst>
                  <a:gd name="T0" fmla="*/ 19 w 39"/>
                  <a:gd name="T1" fmla="*/ 130 h 130"/>
                  <a:gd name="T2" fmla="*/ 39 w 39"/>
                  <a:gd name="T3" fmla="*/ 79 h 130"/>
                  <a:gd name="T4" fmla="*/ 25 w 39"/>
                  <a:gd name="T5" fmla="*/ 0 h 130"/>
                  <a:gd name="T6" fmla="*/ 19 w 39"/>
                  <a:gd name="T7" fmla="*/ 1 h 130"/>
                  <a:gd name="T8" fmla="*/ 13 w 39"/>
                  <a:gd name="T9" fmla="*/ 0 h 130"/>
                  <a:gd name="T10" fmla="*/ 0 w 39"/>
                  <a:gd name="T11" fmla="*/ 79 h 130"/>
                  <a:gd name="T12" fmla="*/ 19 w 39"/>
                  <a:gd name="T13" fmla="*/ 130 h 130"/>
                  <a:gd name="T14" fmla="*/ 19 w 39"/>
                  <a:gd name="T15" fmla="*/ 130 h 130"/>
                  <a:gd name="T16" fmla="*/ 19 w 39"/>
                  <a:gd name="T17" fmla="*/ 130 h 130"/>
                  <a:gd name="T18" fmla="*/ 19 w 39"/>
                  <a:gd name="T19" fmla="*/ 130 h 130"/>
                  <a:gd name="T20" fmla="*/ 19 w 39"/>
                  <a:gd name="T21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30">
                    <a:moveTo>
                      <a:pt x="19" y="130"/>
                    </a:moveTo>
                    <a:lnTo>
                      <a:pt x="39" y="79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0" y="79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Oval 288"/>
              <p:cNvSpPr>
                <a:spLocks noChangeArrowheads="1"/>
              </p:cNvSpPr>
              <p:nvPr/>
            </p:nvSpPr>
            <p:spPr bwMode="auto">
              <a:xfrm>
                <a:off x="4509" y="704"/>
                <a:ext cx="25" cy="25"/>
              </a:xfrm>
              <a:prstGeom prst="ellipse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289"/>
              <p:cNvSpPr>
                <a:spLocks/>
              </p:cNvSpPr>
              <p:nvPr/>
            </p:nvSpPr>
            <p:spPr bwMode="auto">
              <a:xfrm>
                <a:off x="4482" y="670"/>
                <a:ext cx="37" cy="54"/>
              </a:xfrm>
              <a:custGeom>
                <a:avLst/>
                <a:gdLst>
                  <a:gd name="T0" fmla="*/ 9 w 30"/>
                  <a:gd name="T1" fmla="*/ 0 h 44"/>
                  <a:gd name="T2" fmla="*/ 16 w 30"/>
                  <a:gd name="T3" fmla="*/ 12 h 44"/>
                  <a:gd name="T4" fmla="*/ 30 w 30"/>
                  <a:gd name="T5" fmla="*/ 26 h 44"/>
                  <a:gd name="T6" fmla="*/ 18 w 30"/>
                  <a:gd name="T7" fmla="*/ 44 h 44"/>
                  <a:gd name="T8" fmla="*/ 6 w 30"/>
                  <a:gd name="T9" fmla="*/ 26 h 44"/>
                  <a:gd name="T10" fmla="*/ 0 w 30"/>
                  <a:gd name="T11" fmla="*/ 8 h 44"/>
                  <a:gd name="T12" fmla="*/ 9 w 3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4">
                    <a:moveTo>
                      <a:pt x="9" y="0"/>
                    </a:moveTo>
                    <a:cubicBezTo>
                      <a:pt x="9" y="0"/>
                      <a:pt x="11" y="6"/>
                      <a:pt x="16" y="12"/>
                    </a:cubicBezTo>
                    <a:cubicBezTo>
                      <a:pt x="22" y="22"/>
                      <a:pt x="30" y="26"/>
                      <a:pt x="30" y="26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2" y="38"/>
                      <a:pt x="6" y="26"/>
                    </a:cubicBezTo>
                    <a:cubicBezTo>
                      <a:pt x="1" y="17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290"/>
              <p:cNvSpPr>
                <a:spLocks/>
              </p:cNvSpPr>
              <p:nvPr/>
            </p:nvSpPr>
            <p:spPr bwMode="auto">
              <a:xfrm>
                <a:off x="4526" y="670"/>
                <a:ext cx="35" cy="54"/>
              </a:xfrm>
              <a:custGeom>
                <a:avLst/>
                <a:gdLst>
                  <a:gd name="T0" fmla="*/ 20 w 29"/>
                  <a:gd name="T1" fmla="*/ 0 h 44"/>
                  <a:gd name="T2" fmla="*/ 14 w 29"/>
                  <a:gd name="T3" fmla="*/ 12 h 44"/>
                  <a:gd name="T4" fmla="*/ 0 w 29"/>
                  <a:gd name="T5" fmla="*/ 26 h 44"/>
                  <a:gd name="T6" fmla="*/ 11 w 29"/>
                  <a:gd name="T7" fmla="*/ 44 h 44"/>
                  <a:gd name="T8" fmla="*/ 24 w 29"/>
                  <a:gd name="T9" fmla="*/ 26 h 44"/>
                  <a:gd name="T10" fmla="*/ 29 w 29"/>
                  <a:gd name="T11" fmla="*/ 8 h 44"/>
                  <a:gd name="T12" fmla="*/ 20 w 2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0" y="0"/>
                    </a:moveTo>
                    <a:cubicBezTo>
                      <a:pt x="20" y="0"/>
                      <a:pt x="18" y="6"/>
                      <a:pt x="14" y="12"/>
                    </a:cubicBezTo>
                    <a:cubicBezTo>
                      <a:pt x="7" y="22"/>
                      <a:pt x="0" y="26"/>
                      <a:pt x="0" y="26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8" y="38"/>
                      <a:pt x="24" y="26"/>
                    </a:cubicBezTo>
                    <a:cubicBezTo>
                      <a:pt x="29" y="17"/>
                      <a:pt x="29" y="8"/>
                      <a:pt x="29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291"/>
              <p:cNvSpPr>
                <a:spLocks/>
              </p:cNvSpPr>
              <p:nvPr/>
            </p:nvSpPr>
            <p:spPr bwMode="auto">
              <a:xfrm>
                <a:off x="4416" y="679"/>
                <a:ext cx="106" cy="204"/>
              </a:xfrm>
              <a:custGeom>
                <a:avLst/>
                <a:gdLst>
                  <a:gd name="T0" fmla="*/ 28 w 87"/>
                  <a:gd name="T1" fmla="*/ 168 h 168"/>
                  <a:gd name="T2" fmla="*/ 35 w 87"/>
                  <a:gd name="T3" fmla="*/ 50 h 168"/>
                  <a:gd name="T4" fmla="*/ 39 w 87"/>
                  <a:gd name="T5" fmla="*/ 40 h 168"/>
                  <a:gd name="T6" fmla="*/ 39 w 87"/>
                  <a:gd name="T7" fmla="*/ 154 h 168"/>
                  <a:gd name="T8" fmla="*/ 87 w 87"/>
                  <a:gd name="T9" fmla="*/ 154 h 168"/>
                  <a:gd name="T10" fmla="*/ 87 w 87"/>
                  <a:gd name="T11" fmla="*/ 97 h 168"/>
                  <a:gd name="T12" fmla="*/ 54 w 87"/>
                  <a:gd name="T13" fmla="*/ 1 h 168"/>
                  <a:gd name="T14" fmla="*/ 54 w 87"/>
                  <a:gd name="T15" fmla="*/ 0 h 168"/>
                  <a:gd name="T16" fmla="*/ 53 w 87"/>
                  <a:gd name="T17" fmla="*/ 1 h 168"/>
                  <a:gd name="T18" fmla="*/ 8 w 87"/>
                  <a:gd name="T19" fmla="*/ 45 h 168"/>
                  <a:gd name="T20" fmla="*/ 0 w 87"/>
                  <a:gd name="T21" fmla="*/ 168 h 168"/>
                  <a:gd name="T22" fmla="*/ 28 w 87"/>
                  <a:gd name="T2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168">
                    <a:moveTo>
                      <a:pt x="28" y="168"/>
                    </a:moveTo>
                    <a:cubicBezTo>
                      <a:pt x="28" y="132"/>
                      <a:pt x="29" y="77"/>
                      <a:pt x="35" y="50"/>
                    </a:cubicBezTo>
                    <a:cubicBezTo>
                      <a:pt x="35" y="46"/>
                      <a:pt x="37" y="43"/>
                      <a:pt x="39" y="40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87" y="154"/>
                      <a:pt x="87" y="154"/>
                      <a:pt x="87" y="154"/>
                    </a:cubicBezTo>
                    <a:cubicBezTo>
                      <a:pt x="87" y="97"/>
                      <a:pt x="87" y="97"/>
                      <a:pt x="87" y="97"/>
                    </a:cubicBezTo>
                    <a:cubicBezTo>
                      <a:pt x="84" y="90"/>
                      <a:pt x="57" y="8"/>
                      <a:pt x="54" y="1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35" y="5"/>
                      <a:pt x="13" y="17"/>
                      <a:pt x="8" y="45"/>
                    </a:cubicBezTo>
                    <a:cubicBezTo>
                      <a:pt x="2" y="74"/>
                      <a:pt x="0" y="131"/>
                      <a:pt x="0" y="168"/>
                    </a:cubicBezTo>
                    <a:lnTo>
                      <a:pt x="28" y="168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292"/>
              <p:cNvSpPr>
                <a:spLocks/>
              </p:cNvSpPr>
              <p:nvPr/>
            </p:nvSpPr>
            <p:spPr bwMode="auto">
              <a:xfrm>
                <a:off x="4522" y="679"/>
                <a:ext cx="105" cy="204"/>
              </a:xfrm>
              <a:custGeom>
                <a:avLst/>
                <a:gdLst>
                  <a:gd name="T0" fmla="*/ 47 w 86"/>
                  <a:gd name="T1" fmla="*/ 40 h 168"/>
                  <a:gd name="T2" fmla="*/ 52 w 86"/>
                  <a:gd name="T3" fmla="*/ 50 h 168"/>
                  <a:gd name="T4" fmla="*/ 58 w 86"/>
                  <a:gd name="T5" fmla="*/ 168 h 168"/>
                  <a:gd name="T6" fmla="*/ 86 w 86"/>
                  <a:gd name="T7" fmla="*/ 168 h 168"/>
                  <a:gd name="T8" fmla="*/ 79 w 86"/>
                  <a:gd name="T9" fmla="*/ 45 h 168"/>
                  <a:gd name="T10" fmla="*/ 33 w 86"/>
                  <a:gd name="T11" fmla="*/ 1 h 168"/>
                  <a:gd name="T12" fmla="*/ 33 w 86"/>
                  <a:gd name="T13" fmla="*/ 0 h 168"/>
                  <a:gd name="T14" fmla="*/ 32 w 86"/>
                  <a:gd name="T15" fmla="*/ 1 h 168"/>
                  <a:gd name="T16" fmla="*/ 0 w 86"/>
                  <a:gd name="T17" fmla="*/ 97 h 168"/>
                  <a:gd name="T18" fmla="*/ 0 w 86"/>
                  <a:gd name="T19" fmla="*/ 154 h 168"/>
                  <a:gd name="T20" fmla="*/ 47 w 86"/>
                  <a:gd name="T21" fmla="*/ 154 h 168"/>
                  <a:gd name="T22" fmla="*/ 47 w 86"/>
                  <a:gd name="T23" fmla="*/ 4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168">
                    <a:moveTo>
                      <a:pt x="47" y="40"/>
                    </a:moveTo>
                    <a:cubicBezTo>
                      <a:pt x="49" y="43"/>
                      <a:pt x="51" y="46"/>
                      <a:pt x="52" y="50"/>
                    </a:cubicBezTo>
                    <a:cubicBezTo>
                      <a:pt x="57" y="77"/>
                      <a:pt x="58" y="132"/>
                      <a:pt x="58" y="168"/>
                    </a:cubicBezTo>
                    <a:cubicBezTo>
                      <a:pt x="86" y="168"/>
                      <a:pt x="86" y="168"/>
                      <a:pt x="86" y="168"/>
                    </a:cubicBezTo>
                    <a:cubicBezTo>
                      <a:pt x="86" y="131"/>
                      <a:pt x="85" y="74"/>
                      <a:pt x="79" y="45"/>
                    </a:cubicBezTo>
                    <a:cubicBezTo>
                      <a:pt x="73" y="17"/>
                      <a:pt x="51" y="5"/>
                      <a:pt x="33" y="1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0" y="8"/>
                      <a:pt x="3" y="90"/>
                      <a:pt x="0" y="97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47" y="154"/>
                      <a:pt x="47" y="154"/>
                      <a:pt x="47" y="154"/>
                    </a:cubicBezTo>
                    <a:lnTo>
                      <a:pt x="47" y="4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293"/>
              <p:cNvSpPr>
                <a:spLocks/>
              </p:cNvSpPr>
              <p:nvPr/>
            </p:nvSpPr>
            <p:spPr bwMode="auto">
              <a:xfrm>
                <a:off x="4466" y="679"/>
                <a:ext cx="56" cy="144"/>
              </a:xfrm>
              <a:custGeom>
                <a:avLst/>
                <a:gdLst>
                  <a:gd name="T0" fmla="*/ 13 w 46"/>
                  <a:gd name="T1" fmla="*/ 0 h 119"/>
                  <a:gd name="T2" fmla="*/ 12 w 46"/>
                  <a:gd name="T3" fmla="*/ 1 h 119"/>
                  <a:gd name="T4" fmla="*/ 5 w 46"/>
                  <a:gd name="T5" fmla="*/ 3 h 119"/>
                  <a:gd name="T6" fmla="*/ 2 w 46"/>
                  <a:gd name="T7" fmla="*/ 36 h 119"/>
                  <a:gd name="T8" fmla="*/ 40 w 46"/>
                  <a:gd name="T9" fmla="*/ 110 h 119"/>
                  <a:gd name="T10" fmla="*/ 46 w 46"/>
                  <a:gd name="T11" fmla="*/ 119 h 119"/>
                  <a:gd name="T12" fmla="*/ 46 w 46"/>
                  <a:gd name="T13" fmla="*/ 97 h 119"/>
                  <a:gd name="T14" fmla="*/ 13 w 46"/>
                  <a:gd name="T15" fmla="*/ 1 h 119"/>
                  <a:gd name="T16" fmla="*/ 13 w 46"/>
                  <a:gd name="T1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19">
                    <a:moveTo>
                      <a:pt x="13" y="0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0" y="1"/>
                      <a:pt x="7" y="2"/>
                      <a:pt x="5" y="3"/>
                    </a:cubicBezTo>
                    <a:cubicBezTo>
                      <a:pt x="3" y="12"/>
                      <a:pt x="0" y="27"/>
                      <a:pt x="2" y="36"/>
                    </a:cubicBezTo>
                    <a:cubicBezTo>
                      <a:pt x="3" y="48"/>
                      <a:pt x="32" y="99"/>
                      <a:pt x="40" y="110"/>
                    </a:cubicBezTo>
                    <a:cubicBezTo>
                      <a:pt x="42" y="113"/>
                      <a:pt x="44" y="116"/>
                      <a:pt x="46" y="119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3" y="90"/>
                      <a:pt x="16" y="8"/>
                      <a:pt x="13" y="1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294"/>
              <p:cNvSpPr>
                <a:spLocks/>
              </p:cNvSpPr>
              <p:nvPr/>
            </p:nvSpPr>
            <p:spPr bwMode="auto">
              <a:xfrm>
                <a:off x="4522" y="679"/>
                <a:ext cx="55" cy="144"/>
              </a:xfrm>
              <a:custGeom>
                <a:avLst/>
                <a:gdLst>
                  <a:gd name="T0" fmla="*/ 33 w 45"/>
                  <a:gd name="T1" fmla="*/ 0 h 119"/>
                  <a:gd name="T2" fmla="*/ 33 w 45"/>
                  <a:gd name="T3" fmla="*/ 1 h 119"/>
                  <a:gd name="T4" fmla="*/ 40 w 45"/>
                  <a:gd name="T5" fmla="*/ 3 h 119"/>
                  <a:gd name="T6" fmla="*/ 44 w 45"/>
                  <a:gd name="T7" fmla="*/ 36 h 119"/>
                  <a:gd name="T8" fmla="*/ 6 w 45"/>
                  <a:gd name="T9" fmla="*/ 110 h 119"/>
                  <a:gd name="T10" fmla="*/ 0 w 45"/>
                  <a:gd name="T11" fmla="*/ 119 h 119"/>
                  <a:gd name="T12" fmla="*/ 0 w 45"/>
                  <a:gd name="T13" fmla="*/ 97 h 119"/>
                  <a:gd name="T14" fmla="*/ 32 w 45"/>
                  <a:gd name="T15" fmla="*/ 1 h 119"/>
                  <a:gd name="T16" fmla="*/ 33 w 45"/>
                  <a:gd name="T1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19">
                    <a:moveTo>
                      <a:pt x="33" y="0"/>
                    </a:moveTo>
                    <a:cubicBezTo>
                      <a:pt x="33" y="1"/>
                      <a:pt x="33" y="1"/>
                      <a:pt x="33" y="1"/>
                    </a:cubicBezTo>
                    <a:cubicBezTo>
                      <a:pt x="36" y="1"/>
                      <a:pt x="38" y="2"/>
                      <a:pt x="40" y="3"/>
                    </a:cubicBezTo>
                    <a:cubicBezTo>
                      <a:pt x="42" y="12"/>
                      <a:pt x="45" y="27"/>
                      <a:pt x="44" y="36"/>
                    </a:cubicBezTo>
                    <a:cubicBezTo>
                      <a:pt x="42" y="48"/>
                      <a:pt x="13" y="99"/>
                      <a:pt x="6" y="110"/>
                    </a:cubicBezTo>
                    <a:cubicBezTo>
                      <a:pt x="3" y="113"/>
                      <a:pt x="1" y="116"/>
                      <a:pt x="0" y="119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3" y="90"/>
                      <a:pt x="30" y="8"/>
                      <a:pt x="32" y="1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295"/>
              <p:cNvSpPr>
                <a:spLocks noChangeArrowheads="1"/>
              </p:cNvSpPr>
              <p:nvPr/>
            </p:nvSpPr>
            <p:spPr bwMode="auto">
              <a:xfrm>
                <a:off x="3601" y="644"/>
                <a:ext cx="111" cy="168"/>
              </a:xfrm>
              <a:prstGeom prst="rect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296"/>
              <p:cNvSpPr>
                <a:spLocks/>
              </p:cNvSpPr>
              <p:nvPr/>
            </p:nvSpPr>
            <p:spPr bwMode="auto">
              <a:xfrm>
                <a:off x="3662" y="627"/>
                <a:ext cx="99" cy="258"/>
              </a:xfrm>
              <a:custGeom>
                <a:avLst/>
                <a:gdLst>
                  <a:gd name="T0" fmla="*/ 68 w 81"/>
                  <a:gd name="T1" fmla="*/ 213 h 213"/>
                  <a:gd name="T2" fmla="*/ 68 w 81"/>
                  <a:gd name="T3" fmla="*/ 213 h 213"/>
                  <a:gd name="T4" fmla="*/ 56 w 81"/>
                  <a:gd name="T5" fmla="*/ 201 h 213"/>
                  <a:gd name="T6" fmla="*/ 49 w 81"/>
                  <a:gd name="T7" fmla="*/ 51 h 213"/>
                  <a:gd name="T8" fmla="*/ 11 w 81"/>
                  <a:gd name="T9" fmla="*/ 24 h 213"/>
                  <a:gd name="T10" fmla="*/ 0 w 81"/>
                  <a:gd name="T11" fmla="*/ 12 h 213"/>
                  <a:gd name="T12" fmla="*/ 13 w 81"/>
                  <a:gd name="T13" fmla="*/ 0 h 213"/>
                  <a:gd name="T14" fmla="*/ 72 w 81"/>
                  <a:gd name="T15" fmla="*/ 46 h 213"/>
                  <a:gd name="T16" fmla="*/ 80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7" y="91"/>
                      <a:pt x="49" y="51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4"/>
                      <a:pt x="0" y="18"/>
                      <a:pt x="0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2" y="46"/>
                    </a:cubicBezTo>
                    <a:cubicBezTo>
                      <a:pt x="81" y="89"/>
                      <a:pt x="80" y="197"/>
                      <a:pt x="80" y="201"/>
                    </a:cubicBezTo>
                    <a:cubicBezTo>
                      <a:pt x="79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297"/>
              <p:cNvSpPr>
                <a:spLocks/>
              </p:cNvSpPr>
              <p:nvPr/>
            </p:nvSpPr>
            <p:spPr bwMode="auto">
              <a:xfrm>
                <a:off x="3551" y="627"/>
                <a:ext cx="100" cy="258"/>
              </a:xfrm>
              <a:custGeom>
                <a:avLst/>
                <a:gdLst>
                  <a:gd name="T0" fmla="*/ 14 w 82"/>
                  <a:gd name="T1" fmla="*/ 213 h 213"/>
                  <a:gd name="T2" fmla="*/ 2 w 82"/>
                  <a:gd name="T3" fmla="*/ 201 h 213"/>
                  <a:gd name="T4" fmla="*/ 9 w 82"/>
                  <a:gd name="T5" fmla="*/ 46 h 213"/>
                  <a:gd name="T6" fmla="*/ 69 w 82"/>
                  <a:gd name="T7" fmla="*/ 0 h 213"/>
                  <a:gd name="T8" fmla="*/ 81 w 82"/>
                  <a:gd name="T9" fmla="*/ 12 h 213"/>
                  <a:gd name="T10" fmla="*/ 70 w 82"/>
                  <a:gd name="T11" fmla="*/ 24 h 213"/>
                  <a:gd name="T12" fmla="*/ 32 w 82"/>
                  <a:gd name="T13" fmla="*/ 51 h 213"/>
                  <a:gd name="T14" fmla="*/ 26 w 82"/>
                  <a:gd name="T15" fmla="*/ 201 h 213"/>
                  <a:gd name="T16" fmla="*/ 14 w 82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1"/>
                    </a:cubicBezTo>
                    <a:cubicBezTo>
                      <a:pt x="2" y="197"/>
                      <a:pt x="0" y="89"/>
                      <a:pt x="9" y="46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2"/>
                    </a:cubicBezTo>
                    <a:cubicBezTo>
                      <a:pt x="82" y="18"/>
                      <a:pt x="77" y="24"/>
                      <a:pt x="70" y="24"/>
                    </a:cubicBezTo>
                    <a:cubicBezTo>
                      <a:pt x="69" y="24"/>
                      <a:pt x="37" y="26"/>
                      <a:pt x="32" y="51"/>
                    </a:cubicBezTo>
                    <a:cubicBezTo>
                      <a:pt x="24" y="91"/>
                      <a:pt x="26" y="200"/>
                      <a:pt x="26" y="201"/>
                    </a:cubicBezTo>
                    <a:cubicBezTo>
                      <a:pt x="26" y="208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298"/>
              <p:cNvSpPr>
                <a:spLocks/>
              </p:cNvSpPr>
              <p:nvPr/>
            </p:nvSpPr>
            <p:spPr bwMode="auto">
              <a:xfrm>
                <a:off x="3629" y="570"/>
                <a:ext cx="54" cy="89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Oval 299"/>
              <p:cNvSpPr>
                <a:spLocks noChangeArrowheads="1"/>
              </p:cNvSpPr>
              <p:nvPr/>
            </p:nvSpPr>
            <p:spPr bwMode="auto">
              <a:xfrm>
                <a:off x="3727" y="502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Oval 300"/>
              <p:cNvSpPr>
                <a:spLocks noChangeArrowheads="1"/>
              </p:cNvSpPr>
              <p:nvPr/>
            </p:nvSpPr>
            <p:spPr bwMode="auto">
              <a:xfrm>
                <a:off x="3544" y="502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301"/>
              <p:cNvSpPr>
                <a:spLocks/>
              </p:cNvSpPr>
              <p:nvPr/>
            </p:nvSpPr>
            <p:spPr bwMode="auto">
              <a:xfrm>
                <a:off x="3565" y="405"/>
                <a:ext cx="182" cy="208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302"/>
              <p:cNvSpPr>
                <a:spLocks/>
              </p:cNvSpPr>
              <p:nvPr/>
            </p:nvSpPr>
            <p:spPr bwMode="auto">
              <a:xfrm>
                <a:off x="3669" y="1062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38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303"/>
              <p:cNvSpPr>
                <a:spLocks/>
              </p:cNvSpPr>
              <p:nvPr/>
            </p:nvSpPr>
            <p:spPr bwMode="auto">
              <a:xfrm>
                <a:off x="3565" y="1062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0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0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304"/>
              <p:cNvSpPr>
                <a:spLocks/>
              </p:cNvSpPr>
              <p:nvPr/>
            </p:nvSpPr>
            <p:spPr bwMode="auto">
              <a:xfrm>
                <a:off x="3668" y="1062"/>
                <a:ext cx="81" cy="39"/>
              </a:xfrm>
              <a:custGeom>
                <a:avLst/>
                <a:gdLst>
                  <a:gd name="T0" fmla="*/ 0 w 81"/>
                  <a:gd name="T1" fmla="*/ 0 h 39"/>
                  <a:gd name="T2" fmla="*/ 0 w 81"/>
                  <a:gd name="T3" fmla="*/ 39 h 39"/>
                  <a:gd name="T4" fmla="*/ 81 w 81"/>
                  <a:gd name="T5" fmla="*/ 39 h 39"/>
                  <a:gd name="T6" fmla="*/ 39 w 81"/>
                  <a:gd name="T7" fmla="*/ 0 h 39"/>
                  <a:gd name="T8" fmla="*/ 0 w 8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9">
                    <a:moveTo>
                      <a:pt x="0" y="0"/>
                    </a:moveTo>
                    <a:lnTo>
                      <a:pt x="0" y="39"/>
                    </a:lnTo>
                    <a:lnTo>
                      <a:pt x="81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305"/>
              <p:cNvSpPr>
                <a:spLocks/>
              </p:cNvSpPr>
              <p:nvPr/>
            </p:nvSpPr>
            <p:spPr bwMode="auto">
              <a:xfrm>
                <a:off x="3565" y="1062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0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0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306"/>
              <p:cNvSpPr>
                <a:spLocks/>
              </p:cNvSpPr>
              <p:nvPr/>
            </p:nvSpPr>
            <p:spPr bwMode="auto">
              <a:xfrm>
                <a:off x="3563" y="441"/>
                <a:ext cx="15" cy="71"/>
              </a:xfrm>
              <a:custGeom>
                <a:avLst/>
                <a:gdLst>
                  <a:gd name="T0" fmla="*/ 0 w 12"/>
                  <a:gd name="T1" fmla="*/ 29 h 58"/>
                  <a:gd name="T2" fmla="*/ 6 w 12"/>
                  <a:gd name="T3" fmla="*/ 2 h 58"/>
                  <a:gd name="T4" fmla="*/ 8 w 12"/>
                  <a:gd name="T5" fmla="*/ 0 h 58"/>
                  <a:gd name="T6" fmla="*/ 8 w 12"/>
                  <a:gd name="T7" fmla="*/ 2 h 58"/>
                  <a:gd name="T8" fmla="*/ 10 w 12"/>
                  <a:gd name="T9" fmla="*/ 12 h 58"/>
                  <a:gd name="T10" fmla="*/ 8 w 12"/>
                  <a:gd name="T11" fmla="*/ 51 h 58"/>
                  <a:gd name="T12" fmla="*/ 2 w 12"/>
                  <a:gd name="T13" fmla="*/ 57 h 58"/>
                  <a:gd name="T14" fmla="*/ 0 w 12"/>
                  <a:gd name="T15" fmla="*/ 58 h 58"/>
                  <a:gd name="T16" fmla="*/ 0 w 12"/>
                  <a:gd name="T17" fmla="*/ 2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29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6"/>
                      <a:pt x="10" y="9"/>
                      <a:pt x="10" y="12"/>
                    </a:cubicBezTo>
                    <a:cubicBezTo>
                      <a:pt x="11" y="21"/>
                      <a:pt x="12" y="42"/>
                      <a:pt x="8" y="51"/>
                    </a:cubicBezTo>
                    <a:cubicBezTo>
                      <a:pt x="6" y="54"/>
                      <a:pt x="4" y="56"/>
                      <a:pt x="2" y="57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307"/>
              <p:cNvSpPr>
                <a:spLocks/>
              </p:cNvSpPr>
              <p:nvPr/>
            </p:nvSpPr>
            <p:spPr bwMode="auto">
              <a:xfrm>
                <a:off x="3734" y="441"/>
                <a:ext cx="15" cy="71"/>
              </a:xfrm>
              <a:custGeom>
                <a:avLst/>
                <a:gdLst>
                  <a:gd name="T0" fmla="*/ 11 w 12"/>
                  <a:gd name="T1" fmla="*/ 57 h 58"/>
                  <a:gd name="T2" fmla="*/ 5 w 12"/>
                  <a:gd name="T3" fmla="*/ 51 h 58"/>
                  <a:gd name="T4" fmla="*/ 2 w 12"/>
                  <a:gd name="T5" fmla="*/ 12 h 58"/>
                  <a:gd name="T6" fmla="*/ 4 w 12"/>
                  <a:gd name="T7" fmla="*/ 2 h 58"/>
                  <a:gd name="T8" fmla="*/ 5 w 12"/>
                  <a:gd name="T9" fmla="*/ 0 h 58"/>
                  <a:gd name="T10" fmla="*/ 6 w 12"/>
                  <a:gd name="T11" fmla="*/ 2 h 58"/>
                  <a:gd name="T12" fmla="*/ 12 w 12"/>
                  <a:gd name="T13" fmla="*/ 29 h 58"/>
                  <a:gd name="T14" fmla="*/ 12 w 12"/>
                  <a:gd name="T15" fmla="*/ 58 h 58"/>
                  <a:gd name="T16" fmla="*/ 11 w 12"/>
                  <a:gd name="T17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1" y="57"/>
                    </a:moveTo>
                    <a:cubicBezTo>
                      <a:pt x="8" y="56"/>
                      <a:pt x="6" y="54"/>
                      <a:pt x="5" y="51"/>
                    </a:cubicBezTo>
                    <a:cubicBezTo>
                      <a:pt x="0" y="42"/>
                      <a:pt x="1" y="21"/>
                      <a:pt x="2" y="12"/>
                    </a:cubicBezTo>
                    <a:cubicBezTo>
                      <a:pt x="3" y="9"/>
                      <a:pt x="3" y="6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10" y="10"/>
                      <a:pt x="12" y="19"/>
                      <a:pt x="12" y="29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308"/>
              <p:cNvSpPr>
                <a:spLocks/>
              </p:cNvSpPr>
              <p:nvPr/>
            </p:nvSpPr>
            <p:spPr bwMode="auto">
              <a:xfrm>
                <a:off x="3556" y="400"/>
                <a:ext cx="189" cy="85"/>
              </a:xfrm>
              <a:custGeom>
                <a:avLst/>
                <a:gdLst>
                  <a:gd name="T0" fmla="*/ 0 w 155"/>
                  <a:gd name="T1" fmla="*/ 65 h 70"/>
                  <a:gd name="T2" fmla="*/ 82 w 155"/>
                  <a:gd name="T3" fmla="*/ 0 h 70"/>
                  <a:gd name="T4" fmla="*/ 155 w 155"/>
                  <a:gd name="T5" fmla="*/ 43 h 70"/>
                  <a:gd name="T6" fmla="*/ 127 w 155"/>
                  <a:gd name="T7" fmla="*/ 58 h 70"/>
                  <a:gd name="T8" fmla="*/ 131 w 155"/>
                  <a:gd name="T9" fmla="*/ 35 h 70"/>
                  <a:gd name="T10" fmla="*/ 86 w 155"/>
                  <a:gd name="T11" fmla="*/ 65 h 70"/>
                  <a:gd name="T12" fmla="*/ 91 w 155"/>
                  <a:gd name="T13" fmla="*/ 38 h 70"/>
                  <a:gd name="T14" fmla="*/ 34 w 155"/>
                  <a:gd name="T15" fmla="*/ 70 h 70"/>
                  <a:gd name="T16" fmla="*/ 49 w 155"/>
                  <a:gd name="T17" fmla="*/ 41 h 70"/>
                  <a:gd name="T18" fmla="*/ 0 w 155"/>
                  <a:gd name="T19" fmla="*/ 6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70">
                    <a:moveTo>
                      <a:pt x="0" y="65"/>
                    </a:moveTo>
                    <a:cubicBezTo>
                      <a:pt x="0" y="22"/>
                      <a:pt x="39" y="0"/>
                      <a:pt x="82" y="0"/>
                    </a:cubicBezTo>
                    <a:cubicBezTo>
                      <a:pt x="118" y="0"/>
                      <a:pt x="146" y="14"/>
                      <a:pt x="155" y="43"/>
                    </a:cubicBezTo>
                    <a:cubicBezTo>
                      <a:pt x="154" y="47"/>
                      <a:pt x="138" y="54"/>
                      <a:pt x="127" y="58"/>
                    </a:cubicBezTo>
                    <a:cubicBezTo>
                      <a:pt x="131" y="51"/>
                      <a:pt x="132" y="41"/>
                      <a:pt x="131" y="35"/>
                    </a:cubicBezTo>
                    <a:cubicBezTo>
                      <a:pt x="125" y="48"/>
                      <a:pt x="107" y="61"/>
                      <a:pt x="86" y="65"/>
                    </a:cubicBezTo>
                    <a:cubicBezTo>
                      <a:pt x="89" y="55"/>
                      <a:pt x="92" y="47"/>
                      <a:pt x="91" y="38"/>
                    </a:cubicBezTo>
                    <a:cubicBezTo>
                      <a:pt x="80" y="51"/>
                      <a:pt x="64" y="63"/>
                      <a:pt x="34" y="70"/>
                    </a:cubicBezTo>
                    <a:cubicBezTo>
                      <a:pt x="40" y="59"/>
                      <a:pt x="44" y="52"/>
                      <a:pt x="49" y="41"/>
                    </a:cubicBezTo>
                    <a:cubicBezTo>
                      <a:pt x="15" y="64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309"/>
              <p:cNvSpPr>
                <a:spLocks/>
              </p:cNvSpPr>
              <p:nvPr/>
            </p:nvSpPr>
            <p:spPr bwMode="auto">
              <a:xfrm>
                <a:off x="3612" y="559"/>
                <a:ext cx="82" cy="28"/>
              </a:xfrm>
              <a:custGeom>
                <a:avLst/>
                <a:gdLst>
                  <a:gd name="T0" fmla="*/ 64 w 67"/>
                  <a:gd name="T1" fmla="*/ 0 h 23"/>
                  <a:gd name="T2" fmla="*/ 61 w 67"/>
                  <a:gd name="T3" fmla="*/ 2 h 23"/>
                  <a:gd name="T4" fmla="*/ 34 w 67"/>
                  <a:gd name="T5" fmla="*/ 17 h 23"/>
                  <a:gd name="T6" fmla="*/ 34 w 67"/>
                  <a:gd name="T7" fmla="*/ 17 h 23"/>
                  <a:gd name="T8" fmla="*/ 34 w 67"/>
                  <a:gd name="T9" fmla="*/ 17 h 23"/>
                  <a:gd name="T10" fmla="*/ 6 w 67"/>
                  <a:gd name="T11" fmla="*/ 2 h 23"/>
                  <a:gd name="T12" fmla="*/ 4 w 67"/>
                  <a:gd name="T13" fmla="*/ 0 h 23"/>
                  <a:gd name="T14" fmla="*/ 2 w 67"/>
                  <a:gd name="T15" fmla="*/ 0 h 23"/>
                  <a:gd name="T16" fmla="*/ 1 w 67"/>
                  <a:gd name="T17" fmla="*/ 4 h 23"/>
                  <a:gd name="T18" fmla="*/ 1 w 67"/>
                  <a:gd name="T19" fmla="*/ 4 h 23"/>
                  <a:gd name="T20" fmla="*/ 34 w 67"/>
                  <a:gd name="T21" fmla="*/ 23 h 23"/>
                  <a:gd name="T22" fmla="*/ 66 w 67"/>
                  <a:gd name="T23" fmla="*/ 4 h 23"/>
                  <a:gd name="T24" fmla="*/ 65 w 67"/>
                  <a:gd name="T25" fmla="*/ 0 h 23"/>
                  <a:gd name="T26" fmla="*/ 64 w 67"/>
                  <a:gd name="T2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23">
                    <a:moveTo>
                      <a:pt x="64" y="0"/>
                    </a:moveTo>
                    <a:cubicBezTo>
                      <a:pt x="63" y="0"/>
                      <a:pt x="62" y="1"/>
                      <a:pt x="61" y="2"/>
                    </a:cubicBezTo>
                    <a:cubicBezTo>
                      <a:pt x="57" y="11"/>
                      <a:pt x="46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21" y="17"/>
                      <a:pt x="10" y="11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6" y="15"/>
                      <a:pt x="19" y="23"/>
                      <a:pt x="34" y="23"/>
                    </a:cubicBezTo>
                    <a:cubicBezTo>
                      <a:pt x="48" y="23"/>
                      <a:pt x="61" y="15"/>
                      <a:pt x="66" y="4"/>
                    </a:cubicBezTo>
                    <a:cubicBezTo>
                      <a:pt x="67" y="3"/>
                      <a:pt x="66" y="1"/>
                      <a:pt x="65" y="0"/>
                    </a:cubicBezTo>
                    <a:cubicBezTo>
                      <a:pt x="65" y="0"/>
                      <a:pt x="64" y="0"/>
                      <a:pt x="64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310"/>
              <p:cNvSpPr>
                <a:spLocks/>
              </p:cNvSpPr>
              <p:nvPr/>
            </p:nvSpPr>
            <p:spPr bwMode="auto">
              <a:xfrm>
                <a:off x="3596" y="508"/>
                <a:ext cx="23" cy="30"/>
              </a:xfrm>
              <a:custGeom>
                <a:avLst/>
                <a:gdLst>
                  <a:gd name="T0" fmla="*/ 9 w 19"/>
                  <a:gd name="T1" fmla="*/ 25 h 25"/>
                  <a:gd name="T2" fmla="*/ 9 w 19"/>
                  <a:gd name="T3" fmla="*/ 25 h 25"/>
                  <a:gd name="T4" fmla="*/ 0 w 19"/>
                  <a:gd name="T5" fmla="*/ 16 h 25"/>
                  <a:gd name="T6" fmla="*/ 0 w 19"/>
                  <a:gd name="T7" fmla="*/ 9 h 25"/>
                  <a:gd name="T8" fmla="*/ 9 w 19"/>
                  <a:gd name="T9" fmla="*/ 0 h 25"/>
                  <a:gd name="T10" fmla="*/ 19 w 19"/>
                  <a:gd name="T11" fmla="*/ 9 h 25"/>
                  <a:gd name="T12" fmla="*/ 19 w 19"/>
                  <a:gd name="T13" fmla="*/ 16 h 25"/>
                  <a:gd name="T14" fmla="*/ 9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9" y="4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Oval 311"/>
              <p:cNvSpPr>
                <a:spLocks noChangeArrowheads="1"/>
              </p:cNvSpPr>
              <p:nvPr/>
            </p:nvSpPr>
            <p:spPr bwMode="auto">
              <a:xfrm>
                <a:off x="3601" y="514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312"/>
              <p:cNvSpPr>
                <a:spLocks/>
              </p:cNvSpPr>
              <p:nvPr/>
            </p:nvSpPr>
            <p:spPr bwMode="auto">
              <a:xfrm>
                <a:off x="3689" y="508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Oval 313"/>
              <p:cNvSpPr>
                <a:spLocks noChangeArrowheads="1"/>
              </p:cNvSpPr>
              <p:nvPr/>
            </p:nvSpPr>
            <p:spPr bwMode="auto">
              <a:xfrm>
                <a:off x="3694" y="514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Rectangle 314"/>
              <p:cNvSpPr>
                <a:spLocks noChangeArrowheads="1"/>
              </p:cNvSpPr>
              <p:nvPr/>
            </p:nvSpPr>
            <p:spPr bwMode="auto">
              <a:xfrm>
                <a:off x="3594" y="493"/>
                <a:ext cx="28" cy="9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Rectangle 315"/>
              <p:cNvSpPr>
                <a:spLocks noChangeArrowheads="1"/>
              </p:cNvSpPr>
              <p:nvPr/>
            </p:nvSpPr>
            <p:spPr bwMode="auto">
              <a:xfrm>
                <a:off x="3685" y="493"/>
                <a:ext cx="29" cy="9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316"/>
              <p:cNvSpPr>
                <a:spLocks/>
              </p:cNvSpPr>
              <p:nvPr/>
            </p:nvSpPr>
            <p:spPr bwMode="auto">
              <a:xfrm>
                <a:off x="3600" y="812"/>
                <a:ext cx="113" cy="266"/>
              </a:xfrm>
              <a:custGeom>
                <a:avLst/>
                <a:gdLst>
                  <a:gd name="T0" fmla="*/ 37 w 93"/>
                  <a:gd name="T1" fmla="*/ 219 h 219"/>
                  <a:gd name="T2" fmla="*/ 43 w 93"/>
                  <a:gd name="T3" fmla="*/ 43 h 219"/>
                  <a:gd name="T4" fmla="*/ 45 w 93"/>
                  <a:gd name="T5" fmla="*/ 43 h 219"/>
                  <a:gd name="T6" fmla="*/ 47 w 93"/>
                  <a:gd name="T7" fmla="*/ 43 h 219"/>
                  <a:gd name="T8" fmla="*/ 49 w 93"/>
                  <a:gd name="T9" fmla="*/ 43 h 219"/>
                  <a:gd name="T10" fmla="*/ 56 w 93"/>
                  <a:gd name="T11" fmla="*/ 219 h 219"/>
                  <a:gd name="T12" fmla="*/ 89 w 93"/>
                  <a:gd name="T13" fmla="*/ 207 h 219"/>
                  <a:gd name="T14" fmla="*/ 92 w 93"/>
                  <a:gd name="T15" fmla="*/ 2 h 219"/>
                  <a:gd name="T16" fmla="*/ 93 w 93"/>
                  <a:gd name="T17" fmla="*/ 0 h 219"/>
                  <a:gd name="T18" fmla="*/ 0 w 93"/>
                  <a:gd name="T19" fmla="*/ 0 h 219"/>
                  <a:gd name="T20" fmla="*/ 3 w 93"/>
                  <a:gd name="T21" fmla="*/ 207 h 219"/>
                  <a:gd name="T22" fmla="*/ 37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7" y="2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3"/>
                      <a:pt x="44" y="43"/>
                      <a:pt x="45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8" y="43"/>
                      <a:pt x="49" y="43"/>
                      <a:pt x="49" y="43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89" y="207"/>
                      <a:pt x="89" y="207"/>
                      <a:pt x="89" y="207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3" y="1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37" y="219"/>
                      <a:pt x="37" y="219"/>
                      <a:pt x="37" y="219"/>
                    </a:cubicBezTo>
                  </a:path>
                </a:pathLst>
              </a:custGeom>
              <a:solidFill>
                <a:srgbClr val="483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317"/>
              <p:cNvSpPr>
                <a:spLocks/>
              </p:cNvSpPr>
              <p:nvPr/>
            </p:nvSpPr>
            <p:spPr bwMode="auto">
              <a:xfrm>
                <a:off x="3552" y="627"/>
                <a:ext cx="209" cy="216"/>
              </a:xfrm>
              <a:custGeom>
                <a:avLst/>
                <a:gdLst>
                  <a:gd name="T0" fmla="*/ 25 w 171"/>
                  <a:gd name="T1" fmla="*/ 178 h 178"/>
                  <a:gd name="T2" fmla="*/ 32 w 171"/>
                  <a:gd name="T3" fmla="*/ 51 h 178"/>
                  <a:gd name="T4" fmla="*/ 39 w 171"/>
                  <a:gd name="T5" fmla="*/ 39 h 178"/>
                  <a:gd name="T6" fmla="*/ 39 w 171"/>
                  <a:gd name="T7" fmla="*/ 155 h 178"/>
                  <a:gd name="T8" fmla="*/ 132 w 171"/>
                  <a:gd name="T9" fmla="*/ 155 h 178"/>
                  <a:gd name="T10" fmla="*/ 132 w 171"/>
                  <a:gd name="T11" fmla="*/ 39 h 178"/>
                  <a:gd name="T12" fmla="*/ 138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3 w 171"/>
                  <a:gd name="T19" fmla="*/ 46 h 178"/>
                  <a:gd name="T20" fmla="*/ 112 w 171"/>
                  <a:gd name="T21" fmla="*/ 1 h 178"/>
                  <a:gd name="T22" fmla="*/ 85 w 171"/>
                  <a:gd name="T23" fmla="*/ 36 h 178"/>
                  <a:gd name="T24" fmla="*/ 57 w 171"/>
                  <a:gd name="T25" fmla="*/ 2 h 178"/>
                  <a:gd name="T26" fmla="*/ 7 w 171"/>
                  <a:gd name="T27" fmla="*/ 46 h 178"/>
                  <a:gd name="T28" fmla="*/ 0 w 171"/>
                  <a:gd name="T29" fmla="*/ 178 h 178"/>
                  <a:gd name="T30" fmla="*/ 25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5" y="178"/>
                    </a:moveTo>
                    <a:cubicBezTo>
                      <a:pt x="26" y="143"/>
                      <a:pt x="26" y="80"/>
                      <a:pt x="32" y="51"/>
                    </a:cubicBezTo>
                    <a:cubicBezTo>
                      <a:pt x="33" y="47"/>
                      <a:pt x="35" y="42"/>
                      <a:pt x="39" y="39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132" y="155"/>
                      <a:pt x="132" y="155"/>
                      <a:pt x="132" y="155"/>
                    </a:cubicBezTo>
                    <a:cubicBezTo>
                      <a:pt x="132" y="39"/>
                      <a:pt x="132" y="39"/>
                      <a:pt x="132" y="39"/>
                    </a:cubicBezTo>
                    <a:cubicBezTo>
                      <a:pt x="135" y="42"/>
                      <a:pt x="137" y="47"/>
                      <a:pt x="138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3"/>
                      <a:pt x="170" y="77"/>
                      <a:pt x="163" y="46"/>
                    </a:cubicBezTo>
                    <a:cubicBezTo>
                      <a:pt x="157" y="14"/>
                      <a:pt x="128" y="4"/>
                      <a:pt x="112" y="1"/>
                    </a:cubicBezTo>
                    <a:cubicBezTo>
                      <a:pt x="107" y="0"/>
                      <a:pt x="85" y="36"/>
                      <a:pt x="85" y="36"/>
                    </a:cubicBezTo>
                    <a:cubicBezTo>
                      <a:pt x="85" y="36"/>
                      <a:pt x="63" y="0"/>
                      <a:pt x="57" y="2"/>
                    </a:cubicBezTo>
                    <a:cubicBezTo>
                      <a:pt x="41" y="5"/>
                      <a:pt x="13" y="15"/>
                      <a:pt x="7" y="46"/>
                    </a:cubicBezTo>
                    <a:cubicBezTo>
                      <a:pt x="1" y="77"/>
                      <a:pt x="0" y="143"/>
                      <a:pt x="0" y="178"/>
                    </a:cubicBezTo>
                    <a:lnTo>
                      <a:pt x="25" y="17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318"/>
              <p:cNvSpPr>
                <a:spLocks/>
              </p:cNvSpPr>
              <p:nvPr/>
            </p:nvSpPr>
            <p:spPr bwMode="auto">
              <a:xfrm>
                <a:off x="3552" y="630"/>
                <a:ext cx="209" cy="198"/>
              </a:xfrm>
              <a:custGeom>
                <a:avLst/>
                <a:gdLst>
                  <a:gd name="T0" fmla="*/ 26 w 171"/>
                  <a:gd name="T1" fmla="*/ 163 h 163"/>
                  <a:gd name="T2" fmla="*/ 32 w 171"/>
                  <a:gd name="T3" fmla="*/ 48 h 163"/>
                  <a:gd name="T4" fmla="*/ 39 w 171"/>
                  <a:gd name="T5" fmla="*/ 36 h 163"/>
                  <a:gd name="T6" fmla="*/ 39 w 171"/>
                  <a:gd name="T7" fmla="*/ 152 h 163"/>
                  <a:gd name="T8" fmla="*/ 132 w 171"/>
                  <a:gd name="T9" fmla="*/ 152 h 163"/>
                  <a:gd name="T10" fmla="*/ 132 w 171"/>
                  <a:gd name="T11" fmla="*/ 36 h 163"/>
                  <a:gd name="T12" fmla="*/ 138 w 171"/>
                  <a:gd name="T13" fmla="*/ 48 h 163"/>
                  <a:gd name="T14" fmla="*/ 145 w 171"/>
                  <a:gd name="T15" fmla="*/ 163 h 163"/>
                  <a:gd name="T16" fmla="*/ 171 w 171"/>
                  <a:gd name="T17" fmla="*/ 163 h 163"/>
                  <a:gd name="T18" fmla="*/ 163 w 171"/>
                  <a:gd name="T19" fmla="*/ 43 h 163"/>
                  <a:gd name="T20" fmla="*/ 118 w 171"/>
                  <a:gd name="T21" fmla="*/ 0 h 163"/>
                  <a:gd name="T22" fmla="*/ 85 w 171"/>
                  <a:gd name="T23" fmla="*/ 48 h 163"/>
                  <a:gd name="T24" fmla="*/ 53 w 171"/>
                  <a:gd name="T25" fmla="*/ 0 h 163"/>
                  <a:gd name="T26" fmla="*/ 7 w 171"/>
                  <a:gd name="T27" fmla="*/ 43 h 163"/>
                  <a:gd name="T28" fmla="*/ 0 w 171"/>
                  <a:gd name="T29" fmla="*/ 163 h 163"/>
                  <a:gd name="T30" fmla="*/ 26 w 171"/>
                  <a:gd name="T3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63">
                    <a:moveTo>
                      <a:pt x="26" y="163"/>
                    </a:moveTo>
                    <a:cubicBezTo>
                      <a:pt x="26" y="127"/>
                      <a:pt x="27" y="74"/>
                      <a:pt x="32" y="48"/>
                    </a:cubicBezTo>
                    <a:cubicBezTo>
                      <a:pt x="33" y="44"/>
                      <a:pt x="35" y="39"/>
                      <a:pt x="39" y="36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5" y="39"/>
                      <a:pt x="137" y="44"/>
                      <a:pt x="138" y="48"/>
                    </a:cubicBezTo>
                    <a:cubicBezTo>
                      <a:pt x="143" y="74"/>
                      <a:pt x="145" y="127"/>
                      <a:pt x="145" y="163"/>
                    </a:cubicBezTo>
                    <a:cubicBezTo>
                      <a:pt x="171" y="163"/>
                      <a:pt x="171" y="163"/>
                      <a:pt x="171" y="163"/>
                    </a:cubicBezTo>
                    <a:cubicBezTo>
                      <a:pt x="170" y="126"/>
                      <a:pt x="169" y="71"/>
                      <a:pt x="163" y="43"/>
                    </a:cubicBezTo>
                    <a:cubicBezTo>
                      <a:pt x="158" y="15"/>
                      <a:pt x="134" y="4"/>
                      <a:pt x="118" y="0"/>
                    </a:cubicBezTo>
                    <a:cubicBezTo>
                      <a:pt x="108" y="17"/>
                      <a:pt x="85" y="48"/>
                      <a:pt x="85" y="48"/>
                    </a:cubicBezTo>
                    <a:cubicBezTo>
                      <a:pt x="85" y="48"/>
                      <a:pt x="55" y="5"/>
                      <a:pt x="53" y="0"/>
                    </a:cubicBezTo>
                    <a:cubicBezTo>
                      <a:pt x="37" y="4"/>
                      <a:pt x="13" y="15"/>
                      <a:pt x="7" y="43"/>
                    </a:cubicBezTo>
                    <a:cubicBezTo>
                      <a:pt x="1" y="71"/>
                      <a:pt x="0" y="126"/>
                      <a:pt x="0" y="163"/>
                    </a:cubicBezTo>
                    <a:lnTo>
                      <a:pt x="26" y="163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319"/>
              <p:cNvSpPr>
                <a:spLocks/>
              </p:cNvSpPr>
              <p:nvPr/>
            </p:nvSpPr>
            <p:spPr bwMode="auto">
              <a:xfrm>
                <a:off x="3617" y="619"/>
                <a:ext cx="35" cy="55"/>
              </a:xfrm>
              <a:custGeom>
                <a:avLst/>
                <a:gdLst>
                  <a:gd name="T0" fmla="*/ 9 w 29"/>
                  <a:gd name="T1" fmla="*/ 0 h 45"/>
                  <a:gd name="T2" fmla="*/ 15 w 29"/>
                  <a:gd name="T3" fmla="*/ 12 h 45"/>
                  <a:gd name="T4" fmla="*/ 29 w 29"/>
                  <a:gd name="T5" fmla="*/ 27 h 45"/>
                  <a:gd name="T6" fmla="*/ 18 w 29"/>
                  <a:gd name="T7" fmla="*/ 45 h 45"/>
                  <a:gd name="T8" fmla="*/ 5 w 29"/>
                  <a:gd name="T9" fmla="*/ 26 h 45"/>
                  <a:gd name="T10" fmla="*/ 0 w 29"/>
                  <a:gd name="T11" fmla="*/ 9 h 45"/>
                  <a:gd name="T12" fmla="*/ 9 w 29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">
                    <a:moveTo>
                      <a:pt x="9" y="0"/>
                    </a:moveTo>
                    <a:cubicBezTo>
                      <a:pt x="9" y="0"/>
                      <a:pt x="11" y="6"/>
                      <a:pt x="15" y="12"/>
                    </a:cubicBezTo>
                    <a:cubicBezTo>
                      <a:pt x="22" y="22"/>
                      <a:pt x="29" y="27"/>
                      <a:pt x="29" y="27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5"/>
                      <a:pt x="11" y="38"/>
                      <a:pt x="5" y="26"/>
                    </a:cubicBezTo>
                    <a:cubicBezTo>
                      <a:pt x="0" y="17"/>
                      <a:pt x="0" y="9"/>
                      <a:pt x="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320"/>
              <p:cNvSpPr>
                <a:spLocks/>
              </p:cNvSpPr>
              <p:nvPr/>
            </p:nvSpPr>
            <p:spPr bwMode="auto">
              <a:xfrm>
                <a:off x="3660" y="619"/>
                <a:ext cx="36" cy="55"/>
              </a:xfrm>
              <a:custGeom>
                <a:avLst/>
                <a:gdLst>
                  <a:gd name="T0" fmla="*/ 21 w 30"/>
                  <a:gd name="T1" fmla="*/ 0 h 45"/>
                  <a:gd name="T2" fmla="*/ 14 w 30"/>
                  <a:gd name="T3" fmla="*/ 12 h 45"/>
                  <a:gd name="T4" fmla="*/ 0 w 30"/>
                  <a:gd name="T5" fmla="*/ 27 h 45"/>
                  <a:gd name="T6" fmla="*/ 12 w 30"/>
                  <a:gd name="T7" fmla="*/ 45 h 45"/>
                  <a:gd name="T8" fmla="*/ 24 w 30"/>
                  <a:gd name="T9" fmla="*/ 26 h 45"/>
                  <a:gd name="T10" fmla="*/ 30 w 30"/>
                  <a:gd name="T11" fmla="*/ 9 h 45"/>
                  <a:gd name="T12" fmla="*/ 21 w 30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5">
                    <a:moveTo>
                      <a:pt x="21" y="0"/>
                    </a:moveTo>
                    <a:cubicBezTo>
                      <a:pt x="21" y="0"/>
                      <a:pt x="19" y="6"/>
                      <a:pt x="14" y="12"/>
                    </a:cubicBezTo>
                    <a:cubicBezTo>
                      <a:pt x="8" y="22"/>
                      <a:pt x="0" y="27"/>
                      <a:pt x="0" y="27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8" y="38"/>
                      <a:pt x="24" y="26"/>
                    </a:cubicBezTo>
                    <a:cubicBezTo>
                      <a:pt x="29" y="17"/>
                      <a:pt x="30" y="9"/>
                      <a:pt x="30" y="9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Rectangle 321"/>
              <p:cNvSpPr>
                <a:spLocks noChangeArrowheads="1"/>
              </p:cNvSpPr>
              <p:nvPr/>
            </p:nvSpPr>
            <p:spPr bwMode="auto">
              <a:xfrm>
                <a:off x="3702" y="993"/>
                <a:ext cx="111" cy="169"/>
              </a:xfrm>
              <a:prstGeom prst="rect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322"/>
              <p:cNvSpPr>
                <a:spLocks/>
              </p:cNvSpPr>
              <p:nvPr/>
            </p:nvSpPr>
            <p:spPr bwMode="auto">
              <a:xfrm>
                <a:off x="3702" y="1084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5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5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5" y="107"/>
                      <a:pt x="45" y="107"/>
                      <a:pt x="45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323"/>
              <p:cNvSpPr>
                <a:spLocks/>
              </p:cNvSpPr>
              <p:nvPr/>
            </p:nvSpPr>
            <p:spPr bwMode="auto">
              <a:xfrm>
                <a:off x="3762" y="1147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30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30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3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30"/>
                      <a:pt x="39" y="230"/>
                      <a:pt x="39" y="230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324"/>
              <p:cNvSpPr>
                <a:spLocks/>
              </p:cNvSpPr>
              <p:nvPr/>
            </p:nvSpPr>
            <p:spPr bwMode="auto">
              <a:xfrm>
                <a:off x="3702" y="1147"/>
                <a:ext cx="51" cy="297"/>
              </a:xfrm>
              <a:custGeom>
                <a:avLst/>
                <a:gdLst>
                  <a:gd name="T0" fmla="*/ 19 w 42"/>
                  <a:gd name="T1" fmla="*/ 245 h 245"/>
                  <a:gd name="T2" fmla="*/ 4 w 42"/>
                  <a:gd name="T3" fmla="*/ 230 h 245"/>
                  <a:gd name="T4" fmla="*/ 0 w 42"/>
                  <a:gd name="T5" fmla="*/ 9 h 245"/>
                  <a:gd name="T6" fmla="*/ 19 w 42"/>
                  <a:gd name="T7" fmla="*/ 11 h 245"/>
                  <a:gd name="T8" fmla="*/ 42 w 42"/>
                  <a:gd name="T9" fmla="*/ 27 h 245"/>
                  <a:gd name="T10" fmla="*/ 35 w 42"/>
                  <a:gd name="T11" fmla="*/ 230 h 245"/>
                  <a:gd name="T12" fmla="*/ 19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19" y="245"/>
                    </a:moveTo>
                    <a:cubicBezTo>
                      <a:pt x="11" y="245"/>
                      <a:pt x="4" y="238"/>
                      <a:pt x="4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9"/>
                      <a:pt x="42" y="27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8"/>
                      <a:pt x="28" y="245"/>
                      <a:pt x="19" y="245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325"/>
              <p:cNvSpPr>
                <a:spLocks/>
              </p:cNvSpPr>
              <p:nvPr/>
            </p:nvSpPr>
            <p:spPr bwMode="auto">
              <a:xfrm>
                <a:off x="3763" y="977"/>
                <a:ext cx="100" cy="259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0 h 213"/>
                  <a:gd name="T8" fmla="*/ 12 w 82"/>
                  <a:gd name="T9" fmla="*/ 24 h 213"/>
                  <a:gd name="T10" fmla="*/ 1 w 82"/>
                  <a:gd name="T11" fmla="*/ 11 h 213"/>
                  <a:gd name="T12" fmla="*/ 13 w 82"/>
                  <a:gd name="T13" fmla="*/ 0 h 213"/>
                  <a:gd name="T14" fmla="*/ 73 w 82"/>
                  <a:gd name="T15" fmla="*/ 45 h 213"/>
                  <a:gd name="T16" fmla="*/ 80 w 82"/>
                  <a:gd name="T17" fmla="*/ 201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2"/>
                      <a:pt x="56" y="207"/>
                      <a:pt x="56" y="201"/>
                    </a:cubicBezTo>
                    <a:cubicBezTo>
                      <a:pt x="56" y="199"/>
                      <a:pt x="58" y="90"/>
                      <a:pt x="50" y="50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3"/>
                      <a:pt x="0" y="18"/>
                      <a:pt x="1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5" y="0"/>
                      <a:pt x="64" y="3"/>
                      <a:pt x="73" y="45"/>
                    </a:cubicBezTo>
                    <a:cubicBezTo>
                      <a:pt x="82" y="88"/>
                      <a:pt x="80" y="196"/>
                      <a:pt x="80" y="201"/>
                    </a:cubicBezTo>
                    <a:cubicBezTo>
                      <a:pt x="80" y="207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326"/>
              <p:cNvSpPr>
                <a:spLocks/>
              </p:cNvSpPr>
              <p:nvPr/>
            </p:nvSpPr>
            <p:spPr bwMode="auto">
              <a:xfrm>
                <a:off x="3653" y="977"/>
                <a:ext cx="99" cy="259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1 h 213"/>
                  <a:gd name="T4" fmla="*/ 8 w 81"/>
                  <a:gd name="T5" fmla="*/ 45 h 213"/>
                  <a:gd name="T6" fmla="*/ 68 w 81"/>
                  <a:gd name="T7" fmla="*/ 0 h 213"/>
                  <a:gd name="T8" fmla="*/ 81 w 81"/>
                  <a:gd name="T9" fmla="*/ 11 h 213"/>
                  <a:gd name="T10" fmla="*/ 69 w 81"/>
                  <a:gd name="T11" fmla="*/ 24 h 213"/>
                  <a:gd name="T12" fmla="*/ 32 w 81"/>
                  <a:gd name="T13" fmla="*/ 50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7"/>
                      <a:pt x="1" y="201"/>
                    </a:cubicBezTo>
                    <a:cubicBezTo>
                      <a:pt x="1" y="196"/>
                      <a:pt x="0" y="88"/>
                      <a:pt x="8" y="45"/>
                    </a:cubicBezTo>
                    <a:cubicBezTo>
                      <a:pt x="17" y="3"/>
                      <a:pt x="66" y="0"/>
                      <a:pt x="68" y="0"/>
                    </a:cubicBezTo>
                    <a:cubicBezTo>
                      <a:pt x="75" y="0"/>
                      <a:pt x="80" y="5"/>
                      <a:pt x="81" y="11"/>
                    </a:cubicBezTo>
                    <a:cubicBezTo>
                      <a:pt x="81" y="18"/>
                      <a:pt x="76" y="23"/>
                      <a:pt x="69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3" y="90"/>
                      <a:pt x="25" y="199"/>
                      <a:pt x="25" y="201"/>
                    </a:cubicBezTo>
                    <a:cubicBezTo>
                      <a:pt x="25" y="207"/>
                      <a:pt x="20" y="212"/>
                      <a:pt x="13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327"/>
              <p:cNvSpPr>
                <a:spLocks/>
              </p:cNvSpPr>
              <p:nvPr/>
            </p:nvSpPr>
            <p:spPr bwMode="auto">
              <a:xfrm>
                <a:off x="3731" y="920"/>
                <a:ext cx="54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Oval 328"/>
              <p:cNvSpPr>
                <a:spLocks noChangeArrowheads="1"/>
              </p:cNvSpPr>
              <p:nvPr/>
            </p:nvSpPr>
            <p:spPr bwMode="auto">
              <a:xfrm>
                <a:off x="3829" y="851"/>
                <a:ext cx="41" cy="43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Oval 329"/>
              <p:cNvSpPr>
                <a:spLocks noChangeArrowheads="1"/>
              </p:cNvSpPr>
              <p:nvPr/>
            </p:nvSpPr>
            <p:spPr bwMode="auto">
              <a:xfrm>
                <a:off x="3645" y="851"/>
                <a:ext cx="43" cy="43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330"/>
              <p:cNvSpPr>
                <a:spLocks/>
              </p:cNvSpPr>
              <p:nvPr/>
            </p:nvSpPr>
            <p:spPr bwMode="auto">
              <a:xfrm>
                <a:off x="3667" y="755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331"/>
              <p:cNvSpPr>
                <a:spLocks/>
              </p:cNvSpPr>
              <p:nvPr/>
            </p:nvSpPr>
            <p:spPr bwMode="auto">
              <a:xfrm>
                <a:off x="3770" y="1413"/>
                <a:ext cx="80" cy="37"/>
              </a:xfrm>
              <a:custGeom>
                <a:avLst/>
                <a:gdLst>
                  <a:gd name="T0" fmla="*/ 0 w 80"/>
                  <a:gd name="T1" fmla="*/ 0 h 37"/>
                  <a:gd name="T2" fmla="*/ 0 w 80"/>
                  <a:gd name="T3" fmla="*/ 37 h 37"/>
                  <a:gd name="T4" fmla="*/ 80 w 80"/>
                  <a:gd name="T5" fmla="*/ 37 h 37"/>
                  <a:gd name="T6" fmla="*/ 39 w 80"/>
                  <a:gd name="T7" fmla="*/ 0 h 37"/>
                  <a:gd name="T8" fmla="*/ 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0" y="0"/>
                    </a:moveTo>
                    <a:lnTo>
                      <a:pt x="0" y="37"/>
                    </a:lnTo>
                    <a:lnTo>
                      <a:pt x="80" y="37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332"/>
              <p:cNvSpPr>
                <a:spLocks/>
              </p:cNvSpPr>
              <p:nvPr/>
            </p:nvSpPr>
            <p:spPr bwMode="auto">
              <a:xfrm>
                <a:off x="3666" y="1413"/>
                <a:ext cx="79" cy="37"/>
              </a:xfrm>
              <a:custGeom>
                <a:avLst/>
                <a:gdLst>
                  <a:gd name="T0" fmla="*/ 79 w 79"/>
                  <a:gd name="T1" fmla="*/ 0 h 37"/>
                  <a:gd name="T2" fmla="*/ 79 w 79"/>
                  <a:gd name="T3" fmla="*/ 37 h 37"/>
                  <a:gd name="T4" fmla="*/ 0 w 79"/>
                  <a:gd name="T5" fmla="*/ 37 h 37"/>
                  <a:gd name="T6" fmla="*/ 41 w 79"/>
                  <a:gd name="T7" fmla="*/ 0 h 37"/>
                  <a:gd name="T8" fmla="*/ 79 w 79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7">
                    <a:moveTo>
                      <a:pt x="79" y="0"/>
                    </a:moveTo>
                    <a:lnTo>
                      <a:pt x="79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333"/>
              <p:cNvSpPr>
                <a:spLocks/>
              </p:cNvSpPr>
              <p:nvPr/>
            </p:nvSpPr>
            <p:spPr bwMode="auto">
              <a:xfrm>
                <a:off x="3769" y="1413"/>
                <a:ext cx="81" cy="37"/>
              </a:xfrm>
              <a:custGeom>
                <a:avLst/>
                <a:gdLst>
                  <a:gd name="T0" fmla="*/ 0 w 81"/>
                  <a:gd name="T1" fmla="*/ 0 h 37"/>
                  <a:gd name="T2" fmla="*/ 0 w 81"/>
                  <a:gd name="T3" fmla="*/ 37 h 37"/>
                  <a:gd name="T4" fmla="*/ 81 w 81"/>
                  <a:gd name="T5" fmla="*/ 37 h 37"/>
                  <a:gd name="T6" fmla="*/ 40 w 81"/>
                  <a:gd name="T7" fmla="*/ 0 h 37"/>
                  <a:gd name="T8" fmla="*/ 0 w 8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7">
                    <a:moveTo>
                      <a:pt x="0" y="0"/>
                    </a:moveTo>
                    <a:lnTo>
                      <a:pt x="0" y="37"/>
                    </a:lnTo>
                    <a:lnTo>
                      <a:pt x="81" y="37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334"/>
              <p:cNvSpPr>
                <a:spLocks/>
              </p:cNvSpPr>
              <p:nvPr/>
            </p:nvSpPr>
            <p:spPr bwMode="auto">
              <a:xfrm>
                <a:off x="3666" y="1413"/>
                <a:ext cx="80" cy="37"/>
              </a:xfrm>
              <a:custGeom>
                <a:avLst/>
                <a:gdLst>
                  <a:gd name="T0" fmla="*/ 80 w 80"/>
                  <a:gd name="T1" fmla="*/ 0 h 37"/>
                  <a:gd name="T2" fmla="*/ 80 w 80"/>
                  <a:gd name="T3" fmla="*/ 37 h 37"/>
                  <a:gd name="T4" fmla="*/ 0 w 80"/>
                  <a:gd name="T5" fmla="*/ 37 h 37"/>
                  <a:gd name="T6" fmla="*/ 41 w 80"/>
                  <a:gd name="T7" fmla="*/ 0 h 37"/>
                  <a:gd name="T8" fmla="*/ 8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80" y="0"/>
                    </a:moveTo>
                    <a:lnTo>
                      <a:pt x="80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335"/>
              <p:cNvSpPr>
                <a:spLocks/>
              </p:cNvSpPr>
              <p:nvPr/>
            </p:nvSpPr>
            <p:spPr bwMode="auto">
              <a:xfrm>
                <a:off x="3701" y="1162"/>
                <a:ext cx="113" cy="265"/>
              </a:xfrm>
              <a:custGeom>
                <a:avLst/>
                <a:gdLst>
                  <a:gd name="T0" fmla="*/ 37 w 93"/>
                  <a:gd name="T1" fmla="*/ 219 h 219"/>
                  <a:gd name="T2" fmla="*/ 43 w 93"/>
                  <a:gd name="T3" fmla="*/ 44 h 219"/>
                  <a:gd name="T4" fmla="*/ 46 w 93"/>
                  <a:gd name="T5" fmla="*/ 44 h 219"/>
                  <a:gd name="T6" fmla="*/ 48 w 93"/>
                  <a:gd name="T7" fmla="*/ 44 h 219"/>
                  <a:gd name="T8" fmla="*/ 50 w 93"/>
                  <a:gd name="T9" fmla="*/ 44 h 219"/>
                  <a:gd name="T10" fmla="*/ 56 w 93"/>
                  <a:gd name="T11" fmla="*/ 219 h 219"/>
                  <a:gd name="T12" fmla="*/ 90 w 93"/>
                  <a:gd name="T13" fmla="*/ 208 h 219"/>
                  <a:gd name="T14" fmla="*/ 93 w 93"/>
                  <a:gd name="T15" fmla="*/ 3 h 219"/>
                  <a:gd name="T16" fmla="*/ 93 w 93"/>
                  <a:gd name="T17" fmla="*/ 0 h 219"/>
                  <a:gd name="T18" fmla="*/ 0 w 93"/>
                  <a:gd name="T19" fmla="*/ 0 h 219"/>
                  <a:gd name="T20" fmla="*/ 3 w 93"/>
                  <a:gd name="T21" fmla="*/ 208 h 219"/>
                  <a:gd name="T22" fmla="*/ 37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7" y="2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5" y="44"/>
                      <a:pt x="46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9" y="44"/>
                      <a:pt x="50" y="44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90" y="208"/>
                      <a:pt x="90" y="208"/>
                      <a:pt x="90" y="208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8"/>
                      <a:pt x="3" y="208"/>
                      <a:pt x="3" y="208"/>
                    </a:cubicBezTo>
                    <a:lnTo>
                      <a:pt x="37" y="219"/>
                    </a:lnTo>
                    <a:close/>
                  </a:path>
                </a:pathLst>
              </a:custGeom>
              <a:solidFill>
                <a:srgbClr val="425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336"/>
              <p:cNvSpPr>
                <a:spLocks/>
              </p:cNvSpPr>
              <p:nvPr/>
            </p:nvSpPr>
            <p:spPr bwMode="auto">
              <a:xfrm>
                <a:off x="3653" y="975"/>
                <a:ext cx="209" cy="216"/>
              </a:xfrm>
              <a:custGeom>
                <a:avLst/>
                <a:gdLst>
                  <a:gd name="T0" fmla="*/ 25 w 171"/>
                  <a:gd name="T1" fmla="*/ 178 h 178"/>
                  <a:gd name="T2" fmla="*/ 32 w 171"/>
                  <a:gd name="T3" fmla="*/ 51 h 178"/>
                  <a:gd name="T4" fmla="*/ 39 w 171"/>
                  <a:gd name="T5" fmla="*/ 39 h 178"/>
                  <a:gd name="T6" fmla="*/ 39 w 171"/>
                  <a:gd name="T7" fmla="*/ 155 h 178"/>
                  <a:gd name="T8" fmla="*/ 132 w 171"/>
                  <a:gd name="T9" fmla="*/ 155 h 178"/>
                  <a:gd name="T10" fmla="*/ 132 w 171"/>
                  <a:gd name="T11" fmla="*/ 39 h 178"/>
                  <a:gd name="T12" fmla="*/ 138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3 w 171"/>
                  <a:gd name="T19" fmla="*/ 46 h 178"/>
                  <a:gd name="T20" fmla="*/ 112 w 171"/>
                  <a:gd name="T21" fmla="*/ 1 h 178"/>
                  <a:gd name="T22" fmla="*/ 85 w 171"/>
                  <a:gd name="T23" fmla="*/ 36 h 178"/>
                  <a:gd name="T24" fmla="*/ 57 w 171"/>
                  <a:gd name="T25" fmla="*/ 2 h 178"/>
                  <a:gd name="T26" fmla="*/ 7 w 171"/>
                  <a:gd name="T27" fmla="*/ 46 h 178"/>
                  <a:gd name="T28" fmla="*/ 0 w 171"/>
                  <a:gd name="T29" fmla="*/ 178 h 178"/>
                  <a:gd name="T30" fmla="*/ 25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5" y="178"/>
                    </a:moveTo>
                    <a:cubicBezTo>
                      <a:pt x="26" y="144"/>
                      <a:pt x="26" y="80"/>
                      <a:pt x="32" y="51"/>
                    </a:cubicBezTo>
                    <a:cubicBezTo>
                      <a:pt x="33" y="47"/>
                      <a:pt x="35" y="42"/>
                      <a:pt x="39" y="39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132" y="155"/>
                      <a:pt x="132" y="155"/>
                      <a:pt x="132" y="155"/>
                    </a:cubicBezTo>
                    <a:cubicBezTo>
                      <a:pt x="132" y="39"/>
                      <a:pt x="132" y="39"/>
                      <a:pt x="132" y="39"/>
                    </a:cubicBezTo>
                    <a:cubicBezTo>
                      <a:pt x="135" y="42"/>
                      <a:pt x="137" y="47"/>
                      <a:pt x="138" y="51"/>
                    </a:cubicBezTo>
                    <a:cubicBezTo>
                      <a:pt x="144" y="80"/>
                      <a:pt x="145" y="144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3"/>
                      <a:pt x="170" y="77"/>
                      <a:pt x="163" y="46"/>
                    </a:cubicBezTo>
                    <a:cubicBezTo>
                      <a:pt x="157" y="14"/>
                      <a:pt x="128" y="4"/>
                      <a:pt x="112" y="1"/>
                    </a:cubicBezTo>
                    <a:cubicBezTo>
                      <a:pt x="107" y="0"/>
                      <a:pt x="85" y="36"/>
                      <a:pt x="85" y="36"/>
                    </a:cubicBezTo>
                    <a:cubicBezTo>
                      <a:pt x="85" y="36"/>
                      <a:pt x="63" y="0"/>
                      <a:pt x="57" y="2"/>
                    </a:cubicBezTo>
                    <a:cubicBezTo>
                      <a:pt x="41" y="5"/>
                      <a:pt x="13" y="15"/>
                      <a:pt x="7" y="46"/>
                    </a:cubicBezTo>
                    <a:cubicBezTo>
                      <a:pt x="1" y="77"/>
                      <a:pt x="0" y="143"/>
                      <a:pt x="0" y="178"/>
                    </a:cubicBezTo>
                    <a:lnTo>
                      <a:pt x="25" y="17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337"/>
              <p:cNvSpPr>
                <a:spLocks/>
              </p:cNvSpPr>
              <p:nvPr/>
            </p:nvSpPr>
            <p:spPr bwMode="auto">
              <a:xfrm>
                <a:off x="3739" y="1022"/>
                <a:ext cx="39" cy="129"/>
              </a:xfrm>
              <a:custGeom>
                <a:avLst/>
                <a:gdLst>
                  <a:gd name="T0" fmla="*/ 18 w 39"/>
                  <a:gd name="T1" fmla="*/ 129 h 129"/>
                  <a:gd name="T2" fmla="*/ 39 w 39"/>
                  <a:gd name="T3" fmla="*/ 79 h 129"/>
                  <a:gd name="T4" fmla="*/ 24 w 39"/>
                  <a:gd name="T5" fmla="*/ 0 h 129"/>
                  <a:gd name="T6" fmla="*/ 18 w 39"/>
                  <a:gd name="T7" fmla="*/ 1 h 129"/>
                  <a:gd name="T8" fmla="*/ 13 w 39"/>
                  <a:gd name="T9" fmla="*/ 0 h 129"/>
                  <a:gd name="T10" fmla="*/ 0 w 39"/>
                  <a:gd name="T11" fmla="*/ 79 h 129"/>
                  <a:gd name="T12" fmla="*/ 18 w 39"/>
                  <a:gd name="T13" fmla="*/ 129 h 129"/>
                  <a:gd name="T14" fmla="*/ 18 w 39"/>
                  <a:gd name="T15" fmla="*/ 129 h 129"/>
                  <a:gd name="T16" fmla="*/ 18 w 39"/>
                  <a:gd name="T17" fmla="*/ 129 h 129"/>
                  <a:gd name="T18" fmla="*/ 18 w 39"/>
                  <a:gd name="T19" fmla="*/ 129 h 129"/>
                  <a:gd name="T20" fmla="*/ 18 w 39"/>
                  <a:gd name="T21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29">
                    <a:moveTo>
                      <a:pt x="18" y="129"/>
                    </a:moveTo>
                    <a:lnTo>
                      <a:pt x="39" y="79"/>
                    </a:lnTo>
                    <a:lnTo>
                      <a:pt x="24" y="0"/>
                    </a:lnTo>
                    <a:lnTo>
                      <a:pt x="18" y="1"/>
                    </a:lnTo>
                    <a:lnTo>
                      <a:pt x="13" y="0"/>
                    </a:lnTo>
                    <a:lnTo>
                      <a:pt x="0" y="7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Oval 338"/>
              <p:cNvSpPr>
                <a:spLocks noChangeArrowheads="1"/>
              </p:cNvSpPr>
              <p:nvPr/>
            </p:nvSpPr>
            <p:spPr bwMode="auto">
              <a:xfrm>
                <a:off x="3745" y="1003"/>
                <a:ext cx="24" cy="24"/>
              </a:xfrm>
              <a:prstGeom prst="ellipse">
                <a:avLst/>
              </a:pr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339"/>
              <p:cNvSpPr>
                <a:spLocks/>
              </p:cNvSpPr>
              <p:nvPr/>
            </p:nvSpPr>
            <p:spPr bwMode="auto">
              <a:xfrm>
                <a:off x="3718" y="969"/>
                <a:ext cx="35" cy="53"/>
              </a:xfrm>
              <a:custGeom>
                <a:avLst/>
                <a:gdLst>
                  <a:gd name="T0" fmla="*/ 9 w 29"/>
                  <a:gd name="T1" fmla="*/ 0 h 44"/>
                  <a:gd name="T2" fmla="*/ 15 w 29"/>
                  <a:gd name="T3" fmla="*/ 11 h 44"/>
                  <a:gd name="T4" fmla="*/ 29 w 29"/>
                  <a:gd name="T5" fmla="*/ 26 h 44"/>
                  <a:gd name="T6" fmla="*/ 18 w 29"/>
                  <a:gd name="T7" fmla="*/ 44 h 44"/>
                  <a:gd name="T8" fmla="*/ 5 w 29"/>
                  <a:gd name="T9" fmla="*/ 26 h 44"/>
                  <a:gd name="T10" fmla="*/ 0 w 29"/>
                  <a:gd name="T11" fmla="*/ 8 h 44"/>
                  <a:gd name="T12" fmla="*/ 9 w 2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9" y="0"/>
                    </a:moveTo>
                    <a:cubicBezTo>
                      <a:pt x="9" y="0"/>
                      <a:pt x="11" y="5"/>
                      <a:pt x="15" y="11"/>
                    </a:cubicBezTo>
                    <a:cubicBezTo>
                      <a:pt x="22" y="21"/>
                      <a:pt x="29" y="26"/>
                      <a:pt x="29" y="26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1" y="37"/>
                      <a:pt x="5" y="26"/>
                    </a:cubicBezTo>
                    <a:cubicBezTo>
                      <a:pt x="0" y="16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340"/>
              <p:cNvSpPr>
                <a:spLocks/>
              </p:cNvSpPr>
              <p:nvPr/>
            </p:nvSpPr>
            <p:spPr bwMode="auto">
              <a:xfrm>
                <a:off x="3761" y="969"/>
                <a:ext cx="36" cy="53"/>
              </a:xfrm>
              <a:custGeom>
                <a:avLst/>
                <a:gdLst>
                  <a:gd name="T0" fmla="*/ 21 w 30"/>
                  <a:gd name="T1" fmla="*/ 0 h 44"/>
                  <a:gd name="T2" fmla="*/ 14 w 30"/>
                  <a:gd name="T3" fmla="*/ 11 h 44"/>
                  <a:gd name="T4" fmla="*/ 0 w 30"/>
                  <a:gd name="T5" fmla="*/ 26 h 44"/>
                  <a:gd name="T6" fmla="*/ 12 w 30"/>
                  <a:gd name="T7" fmla="*/ 44 h 44"/>
                  <a:gd name="T8" fmla="*/ 24 w 30"/>
                  <a:gd name="T9" fmla="*/ 26 h 44"/>
                  <a:gd name="T10" fmla="*/ 30 w 30"/>
                  <a:gd name="T11" fmla="*/ 8 h 44"/>
                  <a:gd name="T12" fmla="*/ 21 w 3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4">
                    <a:moveTo>
                      <a:pt x="21" y="0"/>
                    </a:moveTo>
                    <a:cubicBezTo>
                      <a:pt x="21" y="0"/>
                      <a:pt x="19" y="5"/>
                      <a:pt x="14" y="11"/>
                    </a:cubicBezTo>
                    <a:cubicBezTo>
                      <a:pt x="8" y="21"/>
                      <a:pt x="0" y="26"/>
                      <a:pt x="0" y="26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8" y="37"/>
                      <a:pt x="24" y="26"/>
                    </a:cubicBezTo>
                    <a:cubicBezTo>
                      <a:pt x="29" y="16"/>
                      <a:pt x="30" y="8"/>
                      <a:pt x="30" y="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341"/>
              <p:cNvSpPr>
                <a:spLocks/>
              </p:cNvSpPr>
              <p:nvPr/>
            </p:nvSpPr>
            <p:spPr bwMode="auto">
              <a:xfrm>
                <a:off x="3652" y="977"/>
                <a:ext cx="105" cy="204"/>
              </a:xfrm>
              <a:custGeom>
                <a:avLst/>
                <a:gdLst>
                  <a:gd name="T0" fmla="*/ 28 w 86"/>
                  <a:gd name="T1" fmla="*/ 168 h 168"/>
                  <a:gd name="T2" fmla="*/ 34 w 86"/>
                  <a:gd name="T3" fmla="*/ 50 h 168"/>
                  <a:gd name="T4" fmla="*/ 39 w 86"/>
                  <a:gd name="T5" fmla="*/ 39 h 168"/>
                  <a:gd name="T6" fmla="*/ 39 w 86"/>
                  <a:gd name="T7" fmla="*/ 154 h 168"/>
                  <a:gd name="T8" fmla="*/ 86 w 86"/>
                  <a:gd name="T9" fmla="*/ 154 h 168"/>
                  <a:gd name="T10" fmla="*/ 86 w 86"/>
                  <a:gd name="T11" fmla="*/ 97 h 168"/>
                  <a:gd name="T12" fmla="*/ 54 w 86"/>
                  <a:gd name="T13" fmla="*/ 1 h 168"/>
                  <a:gd name="T14" fmla="*/ 53 w 86"/>
                  <a:gd name="T15" fmla="*/ 0 h 168"/>
                  <a:gd name="T16" fmla="*/ 53 w 86"/>
                  <a:gd name="T17" fmla="*/ 0 h 168"/>
                  <a:gd name="T18" fmla="*/ 7 w 86"/>
                  <a:gd name="T19" fmla="*/ 44 h 168"/>
                  <a:gd name="T20" fmla="*/ 0 w 86"/>
                  <a:gd name="T21" fmla="*/ 168 h 168"/>
                  <a:gd name="T22" fmla="*/ 28 w 86"/>
                  <a:gd name="T2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168">
                    <a:moveTo>
                      <a:pt x="28" y="168"/>
                    </a:moveTo>
                    <a:cubicBezTo>
                      <a:pt x="28" y="132"/>
                      <a:pt x="29" y="76"/>
                      <a:pt x="34" y="50"/>
                    </a:cubicBezTo>
                    <a:cubicBezTo>
                      <a:pt x="35" y="46"/>
                      <a:pt x="37" y="42"/>
                      <a:pt x="39" y="39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86" y="154"/>
                      <a:pt x="86" y="154"/>
                      <a:pt x="86" y="154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3" y="90"/>
                      <a:pt x="56" y="8"/>
                      <a:pt x="54" y="1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5"/>
                      <a:pt x="13" y="16"/>
                      <a:pt x="7" y="44"/>
                    </a:cubicBezTo>
                    <a:cubicBezTo>
                      <a:pt x="1" y="73"/>
                      <a:pt x="0" y="131"/>
                      <a:pt x="0" y="168"/>
                    </a:cubicBezTo>
                    <a:lnTo>
                      <a:pt x="28" y="168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342"/>
              <p:cNvSpPr>
                <a:spLocks/>
              </p:cNvSpPr>
              <p:nvPr/>
            </p:nvSpPr>
            <p:spPr bwMode="auto">
              <a:xfrm>
                <a:off x="3757" y="977"/>
                <a:ext cx="106" cy="204"/>
              </a:xfrm>
              <a:custGeom>
                <a:avLst/>
                <a:gdLst>
                  <a:gd name="T0" fmla="*/ 48 w 87"/>
                  <a:gd name="T1" fmla="*/ 39 h 168"/>
                  <a:gd name="T2" fmla="*/ 52 w 87"/>
                  <a:gd name="T3" fmla="*/ 50 h 168"/>
                  <a:gd name="T4" fmla="*/ 59 w 87"/>
                  <a:gd name="T5" fmla="*/ 168 h 168"/>
                  <a:gd name="T6" fmla="*/ 87 w 87"/>
                  <a:gd name="T7" fmla="*/ 168 h 168"/>
                  <a:gd name="T8" fmla="*/ 79 w 87"/>
                  <a:gd name="T9" fmla="*/ 44 h 168"/>
                  <a:gd name="T10" fmla="*/ 34 w 87"/>
                  <a:gd name="T11" fmla="*/ 0 h 168"/>
                  <a:gd name="T12" fmla="*/ 33 w 87"/>
                  <a:gd name="T13" fmla="*/ 0 h 168"/>
                  <a:gd name="T14" fmla="*/ 33 w 87"/>
                  <a:gd name="T15" fmla="*/ 1 h 168"/>
                  <a:gd name="T16" fmla="*/ 0 w 87"/>
                  <a:gd name="T17" fmla="*/ 97 h 168"/>
                  <a:gd name="T18" fmla="*/ 0 w 87"/>
                  <a:gd name="T19" fmla="*/ 154 h 168"/>
                  <a:gd name="T20" fmla="*/ 48 w 87"/>
                  <a:gd name="T21" fmla="*/ 154 h 168"/>
                  <a:gd name="T22" fmla="*/ 48 w 87"/>
                  <a:gd name="T23" fmla="*/ 3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168">
                    <a:moveTo>
                      <a:pt x="48" y="39"/>
                    </a:moveTo>
                    <a:cubicBezTo>
                      <a:pt x="50" y="42"/>
                      <a:pt x="52" y="46"/>
                      <a:pt x="52" y="50"/>
                    </a:cubicBezTo>
                    <a:cubicBezTo>
                      <a:pt x="58" y="76"/>
                      <a:pt x="59" y="132"/>
                      <a:pt x="59" y="168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87" y="131"/>
                      <a:pt x="85" y="73"/>
                      <a:pt x="79" y="44"/>
                    </a:cubicBezTo>
                    <a:cubicBezTo>
                      <a:pt x="74" y="16"/>
                      <a:pt x="52" y="5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0" y="8"/>
                      <a:pt x="3" y="90"/>
                      <a:pt x="0" y="97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48" y="154"/>
                      <a:pt x="48" y="154"/>
                      <a:pt x="48" y="154"/>
                    </a:cubicBezTo>
                    <a:lnTo>
                      <a:pt x="48" y="39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343"/>
              <p:cNvSpPr>
                <a:spLocks/>
              </p:cNvSpPr>
              <p:nvPr/>
            </p:nvSpPr>
            <p:spPr bwMode="auto">
              <a:xfrm>
                <a:off x="3702" y="977"/>
                <a:ext cx="55" cy="143"/>
              </a:xfrm>
              <a:custGeom>
                <a:avLst/>
                <a:gdLst>
                  <a:gd name="T0" fmla="*/ 12 w 45"/>
                  <a:gd name="T1" fmla="*/ 0 h 118"/>
                  <a:gd name="T2" fmla="*/ 12 w 45"/>
                  <a:gd name="T3" fmla="*/ 0 h 118"/>
                  <a:gd name="T4" fmla="*/ 5 w 45"/>
                  <a:gd name="T5" fmla="*/ 2 h 118"/>
                  <a:gd name="T6" fmla="*/ 1 w 45"/>
                  <a:gd name="T7" fmla="*/ 35 h 118"/>
                  <a:gd name="T8" fmla="*/ 39 w 45"/>
                  <a:gd name="T9" fmla="*/ 109 h 118"/>
                  <a:gd name="T10" fmla="*/ 45 w 45"/>
                  <a:gd name="T11" fmla="*/ 118 h 118"/>
                  <a:gd name="T12" fmla="*/ 45 w 45"/>
                  <a:gd name="T13" fmla="*/ 97 h 118"/>
                  <a:gd name="T14" fmla="*/ 13 w 45"/>
                  <a:gd name="T15" fmla="*/ 1 h 118"/>
                  <a:gd name="T16" fmla="*/ 12 w 45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18"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9" y="1"/>
                      <a:pt x="7" y="1"/>
                      <a:pt x="5" y="2"/>
                    </a:cubicBezTo>
                    <a:cubicBezTo>
                      <a:pt x="3" y="11"/>
                      <a:pt x="0" y="27"/>
                      <a:pt x="1" y="35"/>
                    </a:cubicBezTo>
                    <a:cubicBezTo>
                      <a:pt x="3" y="48"/>
                      <a:pt x="32" y="98"/>
                      <a:pt x="39" y="109"/>
                    </a:cubicBezTo>
                    <a:cubicBezTo>
                      <a:pt x="42" y="113"/>
                      <a:pt x="44" y="116"/>
                      <a:pt x="45" y="118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2" y="90"/>
                      <a:pt x="15" y="8"/>
                      <a:pt x="13" y="1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425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344"/>
              <p:cNvSpPr>
                <a:spLocks/>
              </p:cNvSpPr>
              <p:nvPr/>
            </p:nvSpPr>
            <p:spPr bwMode="auto">
              <a:xfrm>
                <a:off x="3757" y="977"/>
                <a:ext cx="56" cy="143"/>
              </a:xfrm>
              <a:custGeom>
                <a:avLst/>
                <a:gdLst>
                  <a:gd name="T0" fmla="*/ 33 w 46"/>
                  <a:gd name="T1" fmla="*/ 0 h 118"/>
                  <a:gd name="T2" fmla="*/ 34 w 46"/>
                  <a:gd name="T3" fmla="*/ 0 h 118"/>
                  <a:gd name="T4" fmla="*/ 41 w 46"/>
                  <a:gd name="T5" fmla="*/ 2 h 118"/>
                  <a:gd name="T6" fmla="*/ 44 w 46"/>
                  <a:gd name="T7" fmla="*/ 35 h 118"/>
                  <a:gd name="T8" fmla="*/ 6 w 46"/>
                  <a:gd name="T9" fmla="*/ 109 h 118"/>
                  <a:gd name="T10" fmla="*/ 0 w 46"/>
                  <a:gd name="T11" fmla="*/ 118 h 118"/>
                  <a:gd name="T12" fmla="*/ 0 w 46"/>
                  <a:gd name="T13" fmla="*/ 97 h 118"/>
                  <a:gd name="T14" fmla="*/ 33 w 46"/>
                  <a:gd name="T15" fmla="*/ 1 h 118"/>
                  <a:gd name="T16" fmla="*/ 33 w 46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18">
                    <a:moveTo>
                      <a:pt x="33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6" y="1"/>
                      <a:pt x="39" y="1"/>
                      <a:pt x="41" y="2"/>
                    </a:cubicBezTo>
                    <a:cubicBezTo>
                      <a:pt x="43" y="11"/>
                      <a:pt x="46" y="27"/>
                      <a:pt x="44" y="35"/>
                    </a:cubicBezTo>
                    <a:cubicBezTo>
                      <a:pt x="43" y="48"/>
                      <a:pt x="14" y="98"/>
                      <a:pt x="6" y="109"/>
                    </a:cubicBezTo>
                    <a:cubicBezTo>
                      <a:pt x="4" y="113"/>
                      <a:pt x="2" y="116"/>
                      <a:pt x="0" y="118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3" y="90"/>
                      <a:pt x="30" y="8"/>
                      <a:pt x="33" y="1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425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345"/>
              <p:cNvSpPr>
                <a:spLocks/>
              </p:cNvSpPr>
              <p:nvPr/>
            </p:nvSpPr>
            <p:spPr bwMode="auto">
              <a:xfrm>
                <a:off x="3713" y="907"/>
                <a:ext cx="82" cy="28"/>
              </a:xfrm>
              <a:custGeom>
                <a:avLst/>
                <a:gdLst>
                  <a:gd name="T0" fmla="*/ 63 w 67"/>
                  <a:gd name="T1" fmla="*/ 0 h 23"/>
                  <a:gd name="T2" fmla="*/ 61 w 67"/>
                  <a:gd name="T3" fmla="*/ 2 h 23"/>
                  <a:gd name="T4" fmla="*/ 33 w 67"/>
                  <a:gd name="T5" fmla="*/ 17 h 23"/>
                  <a:gd name="T6" fmla="*/ 33 w 67"/>
                  <a:gd name="T7" fmla="*/ 17 h 23"/>
                  <a:gd name="T8" fmla="*/ 33 w 67"/>
                  <a:gd name="T9" fmla="*/ 17 h 23"/>
                  <a:gd name="T10" fmla="*/ 6 w 67"/>
                  <a:gd name="T11" fmla="*/ 2 h 23"/>
                  <a:gd name="T12" fmla="*/ 3 w 67"/>
                  <a:gd name="T13" fmla="*/ 0 h 23"/>
                  <a:gd name="T14" fmla="*/ 2 w 67"/>
                  <a:gd name="T15" fmla="*/ 0 h 23"/>
                  <a:gd name="T16" fmla="*/ 1 w 67"/>
                  <a:gd name="T17" fmla="*/ 4 h 23"/>
                  <a:gd name="T18" fmla="*/ 33 w 67"/>
                  <a:gd name="T19" fmla="*/ 23 h 23"/>
                  <a:gd name="T20" fmla="*/ 66 w 67"/>
                  <a:gd name="T21" fmla="*/ 4 h 23"/>
                  <a:gd name="T22" fmla="*/ 65 w 67"/>
                  <a:gd name="T23" fmla="*/ 0 h 23"/>
                  <a:gd name="T24" fmla="*/ 63 w 67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23">
                    <a:moveTo>
                      <a:pt x="63" y="0"/>
                    </a:moveTo>
                    <a:cubicBezTo>
                      <a:pt x="62" y="0"/>
                      <a:pt x="61" y="1"/>
                      <a:pt x="61" y="2"/>
                    </a:cubicBezTo>
                    <a:cubicBezTo>
                      <a:pt x="57" y="10"/>
                      <a:pt x="46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21" y="17"/>
                      <a:pt x="10" y="10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6" y="15"/>
                      <a:pt x="19" y="23"/>
                      <a:pt x="33" y="23"/>
                    </a:cubicBezTo>
                    <a:cubicBezTo>
                      <a:pt x="48" y="23"/>
                      <a:pt x="61" y="15"/>
                      <a:pt x="66" y="4"/>
                    </a:cubicBezTo>
                    <a:cubicBezTo>
                      <a:pt x="67" y="3"/>
                      <a:pt x="66" y="1"/>
                      <a:pt x="65" y="0"/>
                    </a:cubicBezTo>
                    <a:cubicBezTo>
                      <a:pt x="64" y="0"/>
                      <a:pt x="64" y="0"/>
                      <a:pt x="63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346"/>
              <p:cNvSpPr>
                <a:spLocks/>
              </p:cNvSpPr>
              <p:nvPr/>
            </p:nvSpPr>
            <p:spPr bwMode="auto">
              <a:xfrm>
                <a:off x="3697" y="85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Oval 347"/>
              <p:cNvSpPr>
                <a:spLocks noChangeArrowheads="1"/>
              </p:cNvSpPr>
              <p:nvPr/>
            </p:nvSpPr>
            <p:spPr bwMode="auto">
              <a:xfrm>
                <a:off x="3702" y="862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348"/>
              <p:cNvSpPr>
                <a:spLocks/>
              </p:cNvSpPr>
              <p:nvPr/>
            </p:nvSpPr>
            <p:spPr bwMode="auto">
              <a:xfrm>
                <a:off x="3790" y="85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Oval 349"/>
              <p:cNvSpPr>
                <a:spLocks noChangeArrowheads="1"/>
              </p:cNvSpPr>
              <p:nvPr/>
            </p:nvSpPr>
            <p:spPr bwMode="auto">
              <a:xfrm>
                <a:off x="3794" y="862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Rectangle 350"/>
              <p:cNvSpPr>
                <a:spLocks noChangeArrowheads="1"/>
              </p:cNvSpPr>
              <p:nvPr/>
            </p:nvSpPr>
            <p:spPr bwMode="auto">
              <a:xfrm>
                <a:off x="3694" y="838"/>
                <a:ext cx="29" cy="7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Rectangle 351"/>
              <p:cNvSpPr>
                <a:spLocks noChangeArrowheads="1"/>
              </p:cNvSpPr>
              <p:nvPr/>
            </p:nvSpPr>
            <p:spPr bwMode="auto">
              <a:xfrm>
                <a:off x="3786" y="838"/>
                <a:ext cx="30" cy="7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352"/>
              <p:cNvSpPr>
                <a:spLocks/>
              </p:cNvSpPr>
              <p:nvPr/>
            </p:nvSpPr>
            <p:spPr bwMode="auto">
              <a:xfrm>
                <a:off x="3651" y="769"/>
                <a:ext cx="41" cy="91"/>
              </a:xfrm>
              <a:custGeom>
                <a:avLst/>
                <a:gdLst>
                  <a:gd name="T0" fmla="*/ 13 w 34"/>
                  <a:gd name="T1" fmla="*/ 75 h 75"/>
                  <a:gd name="T2" fmla="*/ 27 w 34"/>
                  <a:gd name="T3" fmla="*/ 54 h 75"/>
                  <a:gd name="T4" fmla="*/ 25 w 34"/>
                  <a:gd name="T5" fmla="*/ 19 h 75"/>
                  <a:gd name="T6" fmla="*/ 34 w 34"/>
                  <a:gd name="T7" fmla="*/ 3 h 75"/>
                  <a:gd name="T8" fmla="*/ 9 w 34"/>
                  <a:gd name="T9" fmla="*/ 10 h 75"/>
                  <a:gd name="T10" fmla="*/ 5 w 34"/>
                  <a:gd name="T11" fmla="*/ 56 h 75"/>
                  <a:gd name="T12" fmla="*/ 13 w 34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5">
                    <a:moveTo>
                      <a:pt x="13" y="75"/>
                    </a:moveTo>
                    <a:cubicBezTo>
                      <a:pt x="13" y="75"/>
                      <a:pt x="27" y="69"/>
                      <a:pt x="27" y="54"/>
                    </a:cubicBezTo>
                    <a:cubicBezTo>
                      <a:pt x="28" y="39"/>
                      <a:pt x="20" y="36"/>
                      <a:pt x="25" y="19"/>
                    </a:cubicBezTo>
                    <a:cubicBezTo>
                      <a:pt x="28" y="8"/>
                      <a:pt x="34" y="3"/>
                      <a:pt x="34" y="3"/>
                    </a:cubicBezTo>
                    <a:cubicBezTo>
                      <a:pt x="34" y="3"/>
                      <a:pt x="17" y="0"/>
                      <a:pt x="9" y="10"/>
                    </a:cubicBezTo>
                    <a:cubicBezTo>
                      <a:pt x="0" y="20"/>
                      <a:pt x="1" y="43"/>
                      <a:pt x="5" y="56"/>
                    </a:cubicBezTo>
                    <a:cubicBezTo>
                      <a:pt x="8" y="64"/>
                      <a:pt x="13" y="75"/>
                      <a:pt x="13" y="75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353"/>
              <p:cNvSpPr>
                <a:spLocks/>
              </p:cNvSpPr>
              <p:nvPr/>
            </p:nvSpPr>
            <p:spPr bwMode="auto">
              <a:xfrm>
                <a:off x="3823" y="769"/>
                <a:ext cx="41" cy="91"/>
              </a:xfrm>
              <a:custGeom>
                <a:avLst/>
                <a:gdLst>
                  <a:gd name="T0" fmla="*/ 22 w 34"/>
                  <a:gd name="T1" fmla="*/ 75 h 75"/>
                  <a:gd name="T2" fmla="*/ 7 w 34"/>
                  <a:gd name="T3" fmla="*/ 54 h 75"/>
                  <a:gd name="T4" fmla="*/ 10 w 34"/>
                  <a:gd name="T5" fmla="*/ 19 h 75"/>
                  <a:gd name="T6" fmla="*/ 0 w 34"/>
                  <a:gd name="T7" fmla="*/ 3 h 75"/>
                  <a:gd name="T8" fmla="*/ 26 w 34"/>
                  <a:gd name="T9" fmla="*/ 10 h 75"/>
                  <a:gd name="T10" fmla="*/ 29 w 34"/>
                  <a:gd name="T11" fmla="*/ 56 h 75"/>
                  <a:gd name="T12" fmla="*/ 22 w 34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5">
                    <a:moveTo>
                      <a:pt x="22" y="75"/>
                    </a:moveTo>
                    <a:cubicBezTo>
                      <a:pt x="22" y="75"/>
                      <a:pt x="8" y="69"/>
                      <a:pt x="7" y="54"/>
                    </a:cubicBezTo>
                    <a:cubicBezTo>
                      <a:pt x="7" y="39"/>
                      <a:pt x="14" y="36"/>
                      <a:pt x="10" y="19"/>
                    </a:cubicBezTo>
                    <a:cubicBezTo>
                      <a:pt x="7" y="8"/>
                      <a:pt x="0" y="3"/>
                      <a:pt x="0" y="3"/>
                    </a:cubicBezTo>
                    <a:cubicBezTo>
                      <a:pt x="0" y="3"/>
                      <a:pt x="17" y="0"/>
                      <a:pt x="26" y="10"/>
                    </a:cubicBezTo>
                    <a:cubicBezTo>
                      <a:pt x="34" y="20"/>
                      <a:pt x="33" y="43"/>
                      <a:pt x="29" y="56"/>
                    </a:cubicBezTo>
                    <a:cubicBezTo>
                      <a:pt x="27" y="64"/>
                      <a:pt x="22" y="75"/>
                      <a:pt x="22" y="75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Rectangle 354"/>
              <p:cNvSpPr>
                <a:spLocks noChangeArrowheads="1"/>
              </p:cNvSpPr>
              <p:nvPr/>
            </p:nvSpPr>
            <p:spPr bwMode="auto">
              <a:xfrm>
                <a:off x="3095" y="890"/>
                <a:ext cx="111" cy="169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355"/>
              <p:cNvSpPr>
                <a:spLocks/>
              </p:cNvSpPr>
              <p:nvPr/>
            </p:nvSpPr>
            <p:spPr bwMode="auto">
              <a:xfrm>
                <a:off x="3095" y="981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5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5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5" y="107"/>
                      <a:pt x="45" y="107"/>
                      <a:pt x="45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356"/>
              <p:cNvSpPr>
                <a:spLocks/>
              </p:cNvSpPr>
              <p:nvPr/>
            </p:nvSpPr>
            <p:spPr bwMode="auto">
              <a:xfrm>
                <a:off x="3155" y="1044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357"/>
              <p:cNvSpPr>
                <a:spLocks/>
              </p:cNvSpPr>
              <p:nvPr/>
            </p:nvSpPr>
            <p:spPr bwMode="auto">
              <a:xfrm>
                <a:off x="3095" y="1044"/>
                <a:ext cx="52" cy="297"/>
              </a:xfrm>
              <a:custGeom>
                <a:avLst/>
                <a:gdLst>
                  <a:gd name="T0" fmla="*/ 19 w 42"/>
                  <a:gd name="T1" fmla="*/ 245 h 245"/>
                  <a:gd name="T2" fmla="*/ 4 w 42"/>
                  <a:gd name="T3" fmla="*/ 229 h 245"/>
                  <a:gd name="T4" fmla="*/ 0 w 42"/>
                  <a:gd name="T5" fmla="*/ 9 h 245"/>
                  <a:gd name="T6" fmla="*/ 19 w 42"/>
                  <a:gd name="T7" fmla="*/ 11 h 245"/>
                  <a:gd name="T8" fmla="*/ 42 w 42"/>
                  <a:gd name="T9" fmla="*/ 27 h 245"/>
                  <a:gd name="T10" fmla="*/ 35 w 42"/>
                  <a:gd name="T11" fmla="*/ 229 h 245"/>
                  <a:gd name="T12" fmla="*/ 19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19" y="245"/>
                    </a:moveTo>
                    <a:cubicBezTo>
                      <a:pt x="11" y="245"/>
                      <a:pt x="4" y="238"/>
                      <a:pt x="4" y="22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8"/>
                      <a:pt x="42" y="27"/>
                    </a:cubicBezTo>
                    <a:cubicBezTo>
                      <a:pt x="35" y="229"/>
                      <a:pt x="35" y="229"/>
                      <a:pt x="35" y="229"/>
                    </a:cubicBezTo>
                    <a:cubicBezTo>
                      <a:pt x="35" y="238"/>
                      <a:pt x="28" y="245"/>
                      <a:pt x="19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358"/>
              <p:cNvSpPr>
                <a:spLocks/>
              </p:cNvSpPr>
              <p:nvPr/>
            </p:nvSpPr>
            <p:spPr bwMode="auto">
              <a:xfrm>
                <a:off x="3156" y="873"/>
                <a:ext cx="100" cy="258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1 h 213"/>
                  <a:gd name="T8" fmla="*/ 12 w 82"/>
                  <a:gd name="T9" fmla="*/ 24 h 213"/>
                  <a:gd name="T10" fmla="*/ 1 w 82"/>
                  <a:gd name="T11" fmla="*/ 12 h 213"/>
                  <a:gd name="T12" fmla="*/ 13 w 82"/>
                  <a:gd name="T13" fmla="*/ 1 h 213"/>
                  <a:gd name="T14" fmla="*/ 73 w 82"/>
                  <a:gd name="T15" fmla="*/ 46 h 213"/>
                  <a:gd name="T16" fmla="*/ 80 w 82"/>
                  <a:gd name="T17" fmla="*/ 202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8" y="91"/>
                      <a:pt x="50" y="51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64" y="3"/>
                      <a:pt x="73" y="46"/>
                    </a:cubicBezTo>
                    <a:cubicBezTo>
                      <a:pt x="82" y="89"/>
                      <a:pt x="80" y="197"/>
                      <a:pt x="80" y="202"/>
                    </a:cubicBezTo>
                    <a:cubicBezTo>
                      <a:pt x="80" y="208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359"/>
              <p:cNvSpPr>
                <a:spLocks/>
              </p:cNvSpPr>
              <p:nvPr/>
            </p:nvSpPr>
            <p:spPr bwMode="auto">
              <a:xfrm>
                <a:off x="3047" y="873"/>
                <a:ext cx="98" cy="258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2 h 213"/>
                  <a:gd name="T4" fmla="*/ 9 w 81"/>
                  <a:gd name="T5" fmla="*/ 46 h 213"/>
                  <a:gd name="T6" fmla="*/ 68 w 81"/>
                  <a:gd name="T7" fmla="*/ 1 h 213"/>
                  <a:gd name="T8" fmla="*/ 81 w 81"/>
                  <a:gd name="T9" fmla="*/ 12 h 213"/>
                  <a:gd name="T10" fmla="*/ 69 w 81"/>
                  <a:gd name="T11" fmla="*/ 24 h 213"/>
                  <a:gd name="T12" fmla="*/ 32 w 81"/>
                  <a:gd name="T13" fmla="*/ 51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8"/>
                      <a:pt x="1" y="202"/>
                    </a:cubicBezTo>
                    <a:cubicBezTo>
                      <a:pt x="1" y="197"/>
                      <a:pt x="0" y="89"/>
                      <a:pt x="9" y="46"/>
                    </a:cubicBezTo>
                    <a:cubicBezTo>
                      <a:pt x="17" y="3"/>
                      <a:pt x="66" y="1"/>
                      <a:pt x="68" y="1"/>
                    </a:cubicBezTo>
                    <a:cubicBezTo>
                      <a:pt x="75" y="0"/>
                      <a:pt x="80" y="5"/>
                      <a:pt x="81" y="12"/>
                    </a:cubicBezTo>
                    <a:cubicBezTo>
                      <a:pt x="81" y="18"/>
                      <a:pt x="76" y="24"/>
                      <a:pt x="69" y="24"/>
                    </a:cubicBezTo>
                    <a:cubicBezTo>
                      <a:pt x="68" y="24"/>
                      <a:pt x="37" y="26"/>
                      <a:pt x="32" y="51"/>
                    </a:cubicBezTo>
                    <a:cubicBezTo>
                      <a:pt x="23" y="91"/>
                      <a:pt x="25" y="200"/>
                      <a:pt x="25" y="201"/>
                    </a:cubicBezTo>
                    <a:cubicBezTo>
                      <a:pt x="25" y="208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360"/>
              <p:cNvSpPr>
                <a:spLocks/>
              </p:cNvSpPr>
              <p:nvPr/>
            </p:nvSpPr>
            <p:spPr bwMode="auto">
              <a:xfrm>
                <a:off x="3125" y="816"/>
                <a:ext cx="53" cy="91"/>
              </a:xfrm>
              <a:custGeom>
                <a:avLst/>
                <a:gdLst>
                  <a:gd name="T0" fmla="*/ 22 w 44"/>
                  <a:gd name="T1" fmla="*/ 75 h 75"/>
                  <a:gd name="T2" fmla="*/ 0 w 44"/>
                  <a:gd name="T3" fmla="*/ 53 h 75"/>
                  <a:gd name="T4" fmla="*/ 0 w 44"/>
                  <a:gd name="T5" fmla="*/ 22 h 75"/>
                  <a:gd name="T6" fmla="*/ 22 w 44"/>
                  <a:gd name="T7" fmla="*/ 0 h 75"/>
                  <a:gd name="T8" fmla="*/ 44 w 44"/>
                  <a:gd name="T9" fmla="*/ 22 h 75"/>
                  <a:gd name="T10" fmla="*/ 44 w 44"/>
                  <a:gd name="T11" fmla="*/ 53 h 75"/>
                  <a:gd name="T12" fmla="*/ 22 w 44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5">
                    <a:moveTo>
                      <a:pt x="22" y="75"/>
                    </a:moveTo>
                    <a:cubicBezTo>
                      <a:pt x="10" y="75"/>
                      <a:pt x="0" y="65"/>
                      <a:pt x="0" y="5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65"/>
                      <a:pt x="34" y="75"/>
                      <a:pt x="22" y="75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Oval 361"/>
              <p:cNvSpPr>
                <a:spLocks noChangeArrowheads="1"/>
              </p:cNvSpPr>
              <p:nvPr/>
            </p:nvSpPr>
            <p:spPr bwMode="auto">
              <a:xfrm>
                <a:off x="3222" y="748"/>
                <a:ext cx="42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Oval 362"/>
              <p:cNvSpPr>
                <a:spLocks noChangeArrowheads="1"/>
              </p:cNvSpPr>
              <p:nvPr/>
            </p:nvSpPr>
            <p:spPr bwMode="auto">
              <a:xfrm>
                <a:off x="3038" y="748"/>
                <a:ext cx="43" cy="41"/>
              </a:xfrm>
              <a:prstGeom prst="ellipse">
                <a:avLst/>
              </a:pr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363"/>
              <p:cNvSpPr>
                <a:spLocks/>
              </p:cNvSpPr>
              <p:nvPr/>
            </p:nvSpPr>
            <p:spPr bwMode="auto">
              <a:xfrm>
                <a:off x="3060" y="651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9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9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364"/>
              <p:cNvSpPr>
                <a:spLocks/>
              </p:cNvSpPr>
              <p:nvPr/>
            </p:nvSpPr>
            <p:spPr bwMode="auto">
              <a:xfrm>
                <a:off x="3164" y="1308"/>
                <a:ext cx="79" cy="39"/>
              </a:xfrm>
              <a:custGeom>
                <a:avLst/>
                <a:gdLst>
                  <a:gd name="T0" fmla="*/ 0 w 79"/>
                  <a:gd name="T1" fmla="*/ 0 h 39"/>
                  <a:gd name="T2" fmla="*/ 0 w 79"/>
                  <a:gd name="T3" fmla="*/ 39 h 39"/>
                  <a:gd name="T4" fmla="*/ 79 w 79"/>
                  <a:gd name="T5" fmla="*/ 39 h 39"/>
                  <a:gd name="T6" fmla="*/ 39 w 79"/>
                  <a:gd name="T7" fmla="*/ 0 h 39"/>
                  <a:gd name="T8" fmla="*/ 0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lnTo>
                      <a:pt x="0" y="39"/>
                    </a:lnTo>
                    <a:lnTo>
                      <a:pt x="79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365"/>
              <p:cNvSpPr>
                <a:spLocks/>
              </p:cNvSpPr>
              <p:nvPr/>
            </p:nvSpPr>
            <p:spPr bwMode="auto">
              <a:xfrm>
                <a:off x="3059" y="1308"/>
                <a:ext cx="79" cy="39"/>
              </a:xfrm>
              <a:custGeom>
                <a:avLst/>
                <a:gdLst>
                  <a:gd name="T0" fmla="*/ 79 w 79"/>
                  <a:gd name="T1" fmla="*/ 0 h 39"/>
                  <a:gd name="T2" fmla="*/ 79 w 79"/>
                  <a:gd name="T3" fmla="*/ 39 h 39"/>
                  <a:gd name="T4" fmla="*/ 0 w 79"/>
                  <a:gd name="T5" fmla="*/ 39 h 39"/>
                  <a:gd name="T6" fmla="*/ 41 w 79"/>
                  <a:gd name="T7" fmla="*/ 0 h 39"/>
                  <a:gd name="T8" fmla="*/ 79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79" y="0"/>
                    </a:moveTo>
                    <a:lnTo>
                      <a:pt x="79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Oval 366"/>
              <p:cNvSpPr>
                <a:spLocks noChangeArrowheads="1"/>
              </p:cNvSpPr>
              <p:nvPr/>
            </p:nvSpPr>
            <p:spPr bwMode="auto">
              <a:xfrm>
                <a:off x="3222" y="748"/>
                <a:ext cx="42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Oval 367"/>
              <p:cNvSpPr>
                <a:spLocks noChangeArrowheads="1"/>
              </p:cNvSpPr>
              <p:nvPr/>
            </p:nvSpPr>
            <p:spPr bwMode="auto">
              <a:xfrm>
                <a:off x="3038" y="748"/>
                <a:ext cx="43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368"/>
              <p:cNvSpPr>
                <a:spLocks/>
              </p:cNvSpPr>
              <p:nvPr/>
            </p:nvSpPr>
            <p:spPr bwMode="auto">
              <a:xfrm>
                <a:off x="3060" y="651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9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9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369"/>
              <p:cNvSpPr>
                <a:spLocks/>
              </p:cNvSpPr>
              <p:nvPr/>
            </p:nvSpPr>
            <p:spPr bwMode="auto">
              <a:xfrm>
                <a:off x="3162" y="1308"/>
                <a:ext cx="81" cy="39"/>
              </a:xfrm>
              <a:custGeom>
                <a:avLst/>
                <a:gdLst>
                  <a:gd name="T0" fmla="*/ 0 w 81"/>
                  <a:gd name="T1" fmla="*/ 0 h 39"/>
                  <a:gd name="T2" fmla="*/ 0 w 81"/>
                  <a:gd name="T3" fmla="*/ 39 h 39"/>
                  <a:gd name="T4" fmla="*/ 81 w 81"/>
                  <a:gd name="T5" fmla="*/ 39 h 39"/>
                  <a:gd name="T6" fmla="*/ 41 w 81"/>
                  <a:gd name="T7" fmla="*/ 0 h 39"/>
                  <a:gd name="T8" fmla="*/ 0 w 8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9">
                    <a:moveTo>
                      <a:pt x="0" y="0"/>
                    </a:moveTo>
                    <a:lnTo>
                      <a:pt x="0" y="39"/>
                    </a:lnTo>
                    <a:lnTo>
                      <a:pt x="81" y="39"/>
                    </a:lnTo>
                    <a:lnTo>
                      <a:pt x="4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370"/>
              <p:cNvSpPr>
                <a:spLocks/>
              </p:cNvSpPr>
              <p:nvPr/>
            </p:nvSpPr>
            <p:spPr bwMode="auto">
              <a:xfrm>
                <a:off x="3059" y="1308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1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371"/>
              <p:cNvSpPr>
                <a:spLocks/>
              </p:cNvSpPr>
              <p:nvPr/>
            </p:nvSpPr>
            <p:spPr bwMode="auto">
              <a:xfrm>
                <a:off x="3094" y="1059"/>
                <a:ext cx="114" cy="265"/>
              </a:xfrm>
              <a:custGeom>
                <a:avLst/>
                <a:gdLst>
                  <a:gd name="T0" fmla="*/ 37 w 93"/>
                  <a:gd name="T1" fmla="*/ 219 h 219"/>
                  <a:gd name="T2" fmla="*/ 43 w 93"/>
                  <a:gd name="T3" fmla="*/ 43 h 219"/>
                  <a:gd name="T4" fmla="*/ 46 w 93"/>
                  <a:gd name="T5" fmla="*/ 43 h 219"/>
                  <a:gd name="T6" fmla="*/ 48 w 93"/>
                  <a:gd name="T7" fmla="*/ 43 h 219"/>
                  <a:gd name="T8" fmla="*/ 50 w 93"/>
                  <a:gd name="T9" fmla="*/ 43 h 219"/>
                  <a:gd name="T10" fmla="*/ 56 w 93"/>
                  <a:gd name="T11" fmla="*/ 219 h 219"/>
                  <a:gd name="T12" fmla="*/ 90 w 93"/>
                  <a:gd name="T13" fmla="*/ 207 h 219"/>
                  <a:gd name="T14" fmla="*/ 93 w 93"/>
                  <a:gd name="T15" fmla="*/ 3 h 219"/>
                  <a:gd name="T16" fmla="*/ 93 w 93"/>
                  <a:gd name="T17" fmla="*/ 0 h 219"/>
                  <a:gd name="T18" fmla="*/ 0 w 93"/>
                  <a:gd name="T19" fmla="*/ 0 h 219"/>
                  <a:gd name="T20" fmla="*/ 3 w 93"/>
                  <a:gd name="T21" fmla="*/ 207 h 219"/>
                  <a:gd name="T22" fmla="*/ 37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7" y="2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3"/>
                      <a:pt x="45" y="43"/>
                      <a:pt x="46" y="43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49" y="43"/>
                      <a:pt x="49" y="43"/>
                      <a:pt x="50" y="43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90" y="207"/>
                      <a:pt x="90" y="207"/>
                      <a:pt x="90" y="207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7"/>
                      <a:pt x="3" y="207"/>
                      <a:pt x="3" y="207"/>
                    </a:cubicBezTo>
                    <a:lnTo>
                      <a:pt x="37" y="219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372"/>
              <p:cNvSpPr>
                <a:spLocks/>
              </p:cNvSpPr>
              <p:nvPr/>
            </p:nvSpPr>
            <p:spPr bwMode="auto">
              <a:xfrm>
                <a:off x="3047" y="873"/>
                <a:ext cx="208" cy="216"/>
              </a:xfrm>
              <a:custGeom>
                <a:avLst/>
                <a:gdLst>
                  <a:gd name="T0" fmla="*/ 164 w 171"/>
                  <a:gd name="T1" fmla="*/ 46 h 178"/>
                  <a:gd name="T2" fmla="*/ 108 w 171"/>
                  <a:gd name="T3" fmla="*/ 0 h 178"/>
                  <a:gd name="T4" fmla="*/ 108 w 171"/>
                  <a:gd name="T5" fmla="*/ 6 h 178"/>
                  <a:gd name="T6" fmla="*/ 86 w 171"/>
                  <a:gd name="T7" fmla="*/ 28 h 178"/>
                  <a:gd name="T8" fmla="*/ 64 w 171"/>
                  <a:gd name="T9" fmla="*/ 6 h 178"/>
                  <a:gd name="T10" fmla="*/ 64 w 171"/>
                  <a:gd name="T11" fmla="*/ 0 h 178"/>
                  <a:gd name="T12" fmla="*/ 8 w 171"/>
                  <a:gd name="T13" fmla="*/ 46 h 178"/>
                  <a:gd name="T14" fmla="*/ 0 w 171"/>
                  <a:gd name="T15" fmla="*/ 178 h 178"/>
                  <a:gd name="T16" fmla="*/ 26 w 171"/>
                  <a:gd name="T17" fmla="*/ 178 h 178"/>
                  <a:gd name="T18" fmla="*/ 33 w 171"/>
                  <a:gd name="T19" fmla="*/ 51 h 178"/>
                  <a:gd name="T20" fmla="*/ 39 w 171"/>
                  <a:gd name="T21" fmla="*/ 38 h 178"/>
                  <a:gd name="T22" fmla="*/ 39 w 171"/>
                  <a:gd name="T23" fmla="*/ 154 h 178"/>
                  <a:gd name="T24" fmla="*/ 132 w 171"/>
                  <a:gd name="T25" fmla="*/ 154 h 178"/>
                  <a:gd name="T26" fmla="*/ 132 w 171"/>
                  <a:gd name="T27" fmla="*/ 38 h 178"/>
                  <a:gd name="T28" fmla="*/ 139 w 171"/>
                  <a:gd name="T29" fmla="*/ 51 h 178"/>
                  <a:gd name="T30" fmla="*/ 145 w 171"/>
                  <a:gd name="T31" fmla="*/ 178 h 178"/>
                  <a:gd name="T32" fmla="*/ 171 w 171"/>
                  <a:gd name="T33" fmla="*/ 178 h 178"/>
                  <a:gd name="T34" fmla="*/ 164 w 171"/>
                  <a:gd name="T35" fmla="*/ 4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178">
                    <a:moveTo>
                      <a:pt x="164" y="46"/>
                    </a:moveTo>
                    <a:cubicBezTo>
                      <a:pt x="156" y="10"/>
                      <a:pt x="121" y="2"/>
                      <a:pt x="108" y="0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18"/>
                      <a:pt x="98" y="28"/>
                      <a:pt x="86" y="28"/>
                    </a:cubicBezTo>
                    <a:cubicBezTo>
                      <a:pt x="74" y="28"/>
                      <a:pt x="64" y="18"/>
                      <a:pt x="64" y="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1" y="2"/>
                      <a:pt x="15" y="10"/>
                      <a:pt x="8" y="46"/>
                    </a:cubicBezTo>
                    <a:cubicBezTo>
                      <a:pt x="1" y="77"/>
                      <a:pt x="0" y="142"/>
                      <a:pt x="0" y="178"/>
                    </a:cubicBezTo>
                    <a:cubicBezTo>
                      <a:pt x="26" y="178"/>
                      <a:pt x="26" y="178"/>
                      <a:pt x="26" y="178"/>
                    </a:cubicBezTo>
                    <a:cubicBezTo>
                      <a:pt x="26" y="143"/>
                      <a:pt x="27" y="79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8" y="46"/>
                      <a:pt x="139" y="51"/>
                    </a:cubicBezTo>
                    <a:cubicBezTo>
                      <a:pt x="144" y="79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373"/>
              <p:cNvSpPr>
                <a:spLocks/>
              </p:cNvSpPr>
              <p:nvPr/>
            </p:nvSpPr>
            <p:spPr bwMode="auto">
              <a:xfrm>
                <a:off x="3182" y="873"/>
                <a:ext cx="74" cy="217"/>
              </a:xfrm>
              <a:custGeom>
                <a:avLst/>
                <a:gdLst>
                  <a:gd name="T0" fmla="*/ 54 w 61"/>
                  <a:gd name="T1" fmla="*/ 46 h 179"/>
                  <a:gd name="T2" fmla="*/ 0 w 61"/>
                  <a:gd name="T3" fmla="*/ 0 h 179"/>
                  <a:gd name="T4" fmla="*/ 0 w 61"/>
                  <a:gd name="T5" fmla="*/ 155 h 179"/>
                  <a:gd name="T6" fmla="*/ 22 w 61"/>
                  <a:gd name="T7" fmla="*/ 155 h 179"/>
                  <a:gd name="T8" fmla="*/ 22 w 61"/>
                  <a:gd name="T9" fmla="*/ 41 h 179"/>
                  <a:gd name="T10" fmla="*/ 27 w 61"/>
                  <a:gd name="T11" fmla="*/ 51 h 179"/>
                  <a:gd name="T12" fmla="*/ 33 w 61"/>
                  <a:gd name="T13" fmla="*/ 178 h 179"/>
                  <a:gd name="T14" fmla="*/ 33 w 61"/>
                  <a:gd name="T15" fmla="*/ 179 h 179"/>
                  <a:gd name="T16" fmla="*/ 61 w 61"/>
                  <a:gd name="T17" fmla="*/ 179 h 179"/>
                  <a:gd name="T18" fmla="*/ 61 w 61"/>
                  <a:gd name="T19" fmla="*/ 178 h 179"/>
                  <a:gd name="T20" fmla="*/ 54 w 61"/>
                  <a:gd name="T21" fmla="*/ 4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179">
                    <a:moveTo>
                      <a:pt x="54" y="46"/>
                    </a:moveTo>
                    <a:cubicBezTo>
                      <a:pt x="47" y="12"/>
                      <a:pt x="17" y="2"/>
                      <a:pt x="0" y="0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22" y="155"/>
                      <a:pt x="22" y="155"/>
                      <a:pt x="22" y="155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4" y="44"/>
                      <a:pt x="26" y="47"/>
                      <a:pt x="27" y="51"/>
                    </a:cubicBezTo>
                    <a:cubicBezTo>
                      <a:pt x="32" y="80"/>
                      <a:pt x="33" y="143"/>
                      <a:pt x="33" y="178"/>
                    </a:cubicBezTo>
                    <a:cubicBezTo>
                      <a:pt x="33" y="179"/>
                      <a:pt x="33" y="179"/>
                      <a:pt x="33" y="179"/>
                    </a:cubicBezTo>
                    <a:cubicBezTo>
                      <a:pt x="61" y="179"/>
                      <a:pt x="61" y="179"/>
                      <a:pt x="61" y="179"/>
                    </a:cubicBezTo>
                    <a:cubicBezTo>
                      <a:pt x="61" y="178"/>
                      <a:pt x="61" y="178"/>
                      <a:pt x="61" y="178"/>
                    </a:cubicBezTo>
                    <a:cubicBezTo>
                      <a:pt x="61" y="142"/>
                      <a:pt x="60" y="77"/>
                      <a:pt x="54" y="46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374"/>
              <p:cNvSpPr>
                <a:spLocks/>
              </p:cNvSpPr>
              <p:nvPr/>
            </p:nvSpPr>
            <p:spPr bwMode="auto">
              <a:xfrm>
                <a:off x="3046" y="873"/>
                <a:ext cx="74" cy="217"/>
              </a:xfrm>
              <a:custGeom>
                <a:avLst/>
                <a:gdLst>
                  <a:gd name="T0" fmla="*/ 61 w 61"/>
                  <a:gd name="T1" fmla="*/ 155 h 179"/>
                  <a:gd name="T2" fmla="*/ 61 w 61"/>
                  <a:gd name="T3" fmla="*/ 0 h 179"/>
                  <a:gd name="T4" fmla="*/ 8 w 61"/>
                  <a:gd name="T5" fmla="*/ 46 h 179"/>
                  <a:gd name="T6" fmla="*/ 0 w 61"/>
                  <a:gd name="T7" fmla="*/ 178 h 179"/>
                  <a:gd name="T8" fmla="*/ 0 w 61"/>
                  <a:gd name="T9" fmla="*/ 179 h 179"/>
                  <a:gd name="T10" fmla="*/ 28 w 61"/>
                  <a:gd name="T11" fmla="*/ 179 h 179"/>
                  <a:gd name="T12" fmla="*/ 28 w 61"/>
                  <a:gd name="T13" fmla="*/ 178 h 179"/>
                  <a:gd name="T14" fmla="*/ 35 w 61"/>
                  <a:gd name="T15" fmla="*/ 51 h 179"/>
                  <a:gd name="T16" fmla="*/ 39 w 61"/>
                  <a:gd name="T17" fmla="*/ 41 h 179"/>
                  <a:gd name="T18" fmla="*/ 39 w 61"/>
                  <a:gd name="T19" fmla="*/ 155 h 179"/>
                  <a:gd name="T20" fmla="*/ 61 w 61"/>
                  <a:gd name="T21" fmla="*/ 155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179">
                    <a:moveTo>
                      <a:pt x="61" y="155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45" y="2"/>
                      <a:pt x="14" y="12"/>
                      <a:pt x="8" y="46"/>
                    </a:cubicBezTo>
                    <a:cubicBezTo>
                      <a:pt x="1" y="77"/>
                      <a:pt x="0" y="142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43"/>
                      <a:pt x="29" y="80"/>
                      <a:pt x="35" y="51"/>
                    </a:cubicBezTo>
                    <a:cubicBezTo>
                      <a:pt x="35" y="47"/>
                      <a:pt x="37" y="44"/>
                      <a:pt x="39" y="41"/>
                    </a:cubicBezTo>
                    <a:cubicBezTo>
                      <a:pt x="39" y="155"/>
                      <a:pt x="39" y="155"/>
                      <a:pt x="39" y="155"/>
                    </a:cubicBezTo>
                    <a:lnTo>
                      <a:pt x="61" y="155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375"/>
              <p:cNvSpPr>
                <a:spLocks/>
              </p:cNvSpPr>
              <p:nvPr/>
            </p:nvSpPr>
            <p:spPr bwMode="auto">
              <a:xfrm>
                <a:off x="3049" y="672"/>
                <a:ext cx="34" cy="94"/>
              </a:xfrm>
              <a:custGeom>
                <a:avLst/>
                <a:gdLst>
                  <a:gd name="T0" fmla="*/ 9 w 28"/>
                  <a:gd name="T1" fmla="*/ 78 h 78"/>
                  <a:gd name="T2" fmla="*/ 22 w 28"/>
                  <a:gd name="T3" fmla="*/ 46 h 78"/>
                  <a:gd name="T4" fmla="*/ 21 w 28"/>
                  <a:gd name="T5" fmla="*/ 0 h 78"/>
                  <a:gd name="T6" fmla="*/ 8 w 28"/>
                  <a:gd name="T7" fmla="*/ 23 h 78"/>
                  <a:gd name="T8" fmla="*/ 9 w 28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9" y="78"/>
                    </a:moveTo>
                    <a:cubicBezTo>
                      <a:pt x="9" y="78"/>
                      <a:pt x="17" y="68"/>
                      <a:pt x="22" y="46"/>
                    </a:cubicBezTo>
                    <a:cubicBezTo>
                      <a:pt x="28" y="25"/>
                      <a:pt x="21" y="0"/>
                      <a:pt x="21" y="0"/>
                    </a:cubicBezTo>
                    <a:cubicBezTo>
                      <a:pt x="21" y="0"/>
                      <a:pt x="12" y="2"/>
                      <a:pt x="8" y="23"/>
                    </a:cubicBezTo>
                    <a:cubicBezTo>
                      <a:pt x="0" y="58"/>
                      <a:pt x="9" y="78"/>
                      <a:pt x="9" y="78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376"/>
              <p:cNvSpPr>
                <a:spLocks/>
              </p:cNvSpPr>
              <p:nvPr/>
            </p:nvSpPr>
            <p:spPr bwMode="auto">
              <a:xfrm>
                <a:off x="3219" y="672"/>
                <a:ext cx="35" cy="94"/>
              </a:xfrm>
              <a:custGeom>
                <a:avLst/>
                <a:gdLst>
                  <a:gd name="T0" fmla="*/ 20 w 29"/>
                  <a:gd name="T1" fmla="*/ 78 h 78"/>
                  <a:gd name="T2" fmla="*/ 6 w 29"/>
                  <a:gd name="T3" fmla="*/ 46 h 78"/>
                  <a:gd name="T4" fmla="*/ 8 w 29"/>
                  <a:gd name="T5" fmla="*/ 0 h 78"/>
                  <a:gd name="T6" fmla="*/ 21 w 29"/>
                  <a:gd name="T7" fmla="*/ 23 h 78"/>
                  <a:gd name="T8" fmla="*/ 20 w 29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78">
                    <a:moveTo>
                      <a:pt x="20" y="78"/>
                    </a:moveTo>
                    <a:cubicBezTo>
                      <a:pt x="20" y="78"/>
                      <a:pt x="11" y="68"/>
                      <a:pt x="6" y="46"/>
                    </a:cubicBezTo>
                    <a:cubicBezTo>
                      <a:pt x="0" y="25"/>
                      <a:pt x="8" y="0"/>
                      <a:pt x="8" y="0"/>
                    </a:cubicBezTo>
                    <a:cubicBezTo>
                      <a:pt x="8" y="0"/>
                      <a:pt x="16" y="2"/>
                      <a:pt x="21" y="23"/>
                    </a:cubicBezTo>
                    <a:cubicBezTo>
                      <a:pt x="29" y="58"/>
                      <a:pt x="20" y="78"/>
                      <a:pt x="20" y="78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377"/>
              <p:cNvSpPr>
                <a:spLocks/>
              </p:cNvSpPr>
              <p:nvPr/>
            </p:nvSpPr>
            <p:spPr bwMode="auto">
              <a:xfrm>
                <a:off x="3058" y="634"/>
                <a:ext cx="173" cy="76"/>
              </a:xfrm>
              <a:custGeom>
                <a:avLst/>
                <a:gdLst>
                  <a:gd name="T0" fmla="*/ 141 w 142"/>
                  <a:gd name="T1" fmla="*/ 35 h 63"/>
                  <a:gd name="T2" fmla="*/ 65 w 142"/>
                  <a:gd name="T3" fmla="*/ 61 h 63"/>
                  <a:gd name="T4" fmla="*/ 2 w 142"/>
                  <a:gd name="T5" fmla="*/ 23 h 63"/>
                  <a:gd name="T6" fmla="*/ 3 w 142"/>
                  <a:gd name="T7" fmla="*/ 0 h 63"/>
                  <a:gd name="T8" fmla="*/ 58 w 142"/>
                  <a:gd name="T9" fmla="*/ 9 h 63"/>
                  <a:gd name="T10" fmla="*/ 130 w 142"/>
                  <a:gd name="T11" fmla="*/ 13 h 63"/>
                  <a:gd name="T12" fmla="*/ 141 w 142"/>
                  <a:gd name="T13" fmla="*/ 3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63">
                    <a:moveTo>
                      <a:pt x="141" y="35"/>
                    </a:moveTo>
                    <a:cubicBezTo>
                      <a:pt x="141" y="35"/>
                      <a:pt x="114" y="63"/>
                      <a:pt x="65" y="61"/>
                    </a:cubicBezTo>
                    <a:cubicBezTo>
                      <a:pt x="16" y="59"/>
                      <a:pt x="4" y="34"/>
                      <a:pt x="2" y="23"/>
                    </a:cubicBezTo>
                    <a:cubicBezTo>
                      <a:pt x="0" y="13"/>
                      <a:pt x="3" y="0"/>
                      <a:pt x="3" y="0"/>
                    </a:cubicBezTo>
                    <a:cubicBezTo>
                      <a:pt x="3" y="0"/>
                      <a:pt x="14" y="16"/>
                      <a:pt x="58" y="9"/>
                    </a:cubicBezTo>
                    <a:cubicBezTo>
                      <a:pt x="103" y="2"/>
                      <a:pt x="118" y="5"/>
                      <a:pt x="130" y="13"/>
                    </a:cubicBezTo>
                    <a:cubicBezTo>
                      <a:pt x="142" y="20"/>
                      <a:pt x="141" y="35"/>
                      <a:pt x="141" y="35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378"/>
              <p:cNvSpPr>
                <a:spLocks/>
              </p:cNvSpPr>
              <p:nvPr/>
            </p:nvSpPr>
            <p:spPr bwMode="auto">
              <a:xfrm>
                <a:off x="3108" y="804"/>
                <a:ext cx="81" cy="28"/>
              </a:xfrm>
              <a:custGeom>
                <a:avLst/>
                <a:gdLst>
                  <a:gd name="T0" fmla="*/ 3 w 67"/>
                  <a:gd name="T1" fmla="*/ 0 h 23"/>
                  <a:gd name="T2" fmla="*/ 2 w 67"/>
                  <a:gd name="T3" fmla="*/ 1 h 23"/>
                  <a:gd name="T4" fmla="*/ 1 w 67"/>
                  <a:gd name="T5" fmla="*/ 5 h 23"/>
                  <a:gd name="T6" fmla="*/ 33 w 67"/>
                  <a:gd name="T7" fmla="*/ 23 h 23"/>
                  <a:gd name="T8" fmla="*/ 66 w 67"/>
                  <a:gd name="T9" fmla="*/ 5 h 23"/>
                  <a:gd name="T10" fmla="*/ 64 w 67"/>
                  <a:gd name="T11" fmla="*/ 1 h 23"/>
                  <a:gd name="T12" fmla="*/ 63 w 67"/>
                  <a:gd name="T13" fmla="*/ 0 h 23"/>
                  <a:gd name="T14" fmla="*/ 61 w 67"/>
                  <a:gd name="T15" fmla="*/ 2 h 23"/>
                  <a:gd name="T16" fmla="*/ 33 w 67"/>
                  <a:gd name="T17" fmla="*/ 18 h 23"/>
                  <a:gd name="T18" fmla="*/ 33 w 67"/>
                  <a:gd name="T19" fmla="*/ 18 h 23"/>
                  <a:gd name="T20" fmla="*/ 33 w 67"/>
                  <a:gd name="T21" fmla="*/ 18 h 23"/>
                  <a:gd name="T22" fmla="*/ 6 w 67"/>
                  <a:gd name="T23" fmla="*/ 2 h 23"/>
                  <a:gd name="T24" fmla="*/ 3 w 67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23">
                    <a:moveTo>
                      <a:pt x="3" y="0"/>
                    </a:moveTo>
                    <a:cubicBezTo>
                      <a:pt x="3" y="0"/>
                      <a:pt x="2" y="1"/>
                      <a:pt x="2" y="1"/>
                    </a:cubicBezTo>
                    <a:cubicBezTo>
                      <a:pt x="1" y="1"/>
                      <a:pt x="0" y="3"/>
                      <a:pt x="1" y="5"/>
                    </a:cubicBezTo>
                    <a:cubicBezTo>
                      <a:pt x="6" y="16"/>
                      <a:pt x="19" y="23"/>
                      <a:pt x="33" y="23"/>
                    </a:cubicBezTo>
                    <a:cubicBezTo>
                      <a:pt x="48" y="23"/>
                      <a:pt x="61" y="16"/>
                      <a:pt x="66" y="5"/>
                    </a:cubicBezTo>
                    <a:cubicBezTo>
                      <a:pt x="67" y="3"/>
                      <a:pt x="66" y="1"/>
                      <a:pt x="64" y="1"/>
                    </a:cubicBezTo>
                    <a:cubicBezTo>
                      <a:pt x="64" y="1"/>
                      <a:pt x="64" y="0"/>
                      <a:pt x="63" y="0"/>
                    </a:cubicBezTo>
                    <a:cubicBezTo>
                      <a:pt x="62" y="0"/>
                      <a:pt x="61" y="1"/>
                      <a:pt x="61" y="2"/>
                    </a:cubicBezTo>
                    <a:cubicBezTo>
                      <a:pt x="57" y="11"/>
                      <a:pt x="46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0" y="18"/>
                      <a:pt x="10" y="11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379"/>
              <p:cNvSpPr>
                <a:spLocks/>
              </p:cNvSpPr>
              <p:nvPr/>
            </p:nvSpPr>
            <p:spPr bwMode="auto">
              <a:xfrm>
                <a:off x="3092" y="753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Oval 380"/>
              <p:cNvSpPr>
                <a:spLocks noChangeArrowheads="1"/>
              </p:cNvSpPr>
              <p:nvPr/>
            </p:nvSpPr>
            <p:spPr bwMode="auto">
              <a:xfrm>
                <a:off x="3095" y="759"/>
                <a:ext cx="9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381"/>
              <p:cNvSpPr>
                <a:spLocks/>
              </p:cNvSpPr>
              <p:nvPr/>
            </p:nvSpPr>
            <p:spPr bwMode="auto">
              <a:xfrm>
                <a:off x="3184" y="753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Oval 382"/>
              <p:cNvSpPr>
                <a:spLocks noChangeArrowheads="1"/>
              </p:cNvSpPr>
              <p:nvPr/>
            </p:nvSpPr>
            <p:spPr bwMode="auto">
              <a:xfrm>
                <a:off x="3188" y="759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Rectangle 383"/>
              <p:cNvSpPr>
                <a:spLocks noChangeArrowheads="1"/>
              </p:cNvSpPr>
              <p:nvPr/>
            </p:nvSpPr>
            <p:spPr bwMode="auto">
              <a:xfrm>
                <a:off x="3088" y="735"/>
                <a:ext cx="29" cy="8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Rectangle 384"/>
              <p:cNvSpPr>
                <a:spLocks noChangeArrowheads="1"/>
              </p:cNvSpPr>
              <p:nvPr/>
            </p:nvSpPr>
            <p:spPr bwMode="auto">
              <a:xfrm>
                <a:off x="3181" y="735"/>
                <a:ext cx="28" cy="8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385"/>
              <p:cNvSpPr>
                <a:spLocks/>
              </p:cNvSpPr>
              <p:nvPr/>
            </p:nvSpPr>
            <p:spPr bwMode="auto">
              <a:xfrm>
                <a:off x="3092" y="1082"/>
                <a:ext cx="88" cy="83"/>
              </a:xfrm>
              <a:custGeom>
                <a:avLst/>
                <a:gdLst>
                  <a:gd name="T0" fmla="*/ 5 w 72"/>
                  <a:gd name="T1" fmla="*/ 0 h 69"/>
                  <a:gd name="T2" fmla="*/ 6 w 72"/>
                  <a:gd name="T3" fmla="*/ 26 h 69"/>
                  <a:gd name="T4" fmla="*/ 0 w 72"/>
                  <a:gd name="T5" fmla="*/ 48 h 69"/>
                  <a:gd name="T6" fmla="*/ 10 w 72"/>
                  <a:gd name="T7" fmla="*/ 48 h 69"/>
                  <a:gd name="T8" fmla="*/ 18 w 72"/>
                  <a:gd name="T9" fmla="*/ 43 h 69"/>
                  <a:gd name="T10" fmla="*/ 15 w 72"/>
                  <a:gd name="T11" fmla="*/ 52 h 69"/>
                  <a:gd name="T12" fmla="*/ 10 w 72"/>
                  <a:gd name="T13" fmla="*/ 60 h 69"/>
                  <a:gd name="T14" fmla="*/ 22 w 72"/>
                  <a:gd name="T15" fmla="*/ 60 h 69"/>
                  <a:gd name="T16" fmla="*/ 32 w 72"/>
                  <a:gd name="T17" fmla="*/ 53 h 69"/>
                  <a:gd name="T18" fmla="*/ 29 w 72"/>
                  <a:gd name="T19" fmla="*/ 62 h 69"/>
                  <a:gd name="T20" fmla="*/ 26 w 72"/>
                  <a:gd name="T21" fmla="*/ 66 h 69"/>
                  <a:gd name="T22" fmla="*/ 48 w 72"/>
                  <a:gd name="T23" fmla="*/ 65 h 69"/>
                  <a:gd name="T24" fmla="*/ 72 w 72"/>
                  <a:gd name="T25" fmla="*/ 55 h 69"/>
                  <a:gd name="T26" fmla="*/ 5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5" y="0"/>
                    </a:moveTo>
                    <a:cubicBezTo>
                      <a:pt x="5" y="0"/>
                      <a:pt x="8" y="11"/>
                      <a:pt x="6" y="26"/>
                    </a:cubicBezTo>
                    <a:cubicBezTo>
                      <a:pt x="4" y="41"/>
                      <a:pt x="0" y="48"/>
                      <a:pt x="0" y="48"/>
                    </a:cubicBezTo>
                    <a:cubicBezTo>
                      <a:pt x="0" y="48"/>
                      <a:pt x="4" y="50"/>
                      <a:pt x="10" y="48"/>
                    </a:cubicBezTo>
                    <a:cubicBezTo>
                      <a:pt x="17" y="46"/>
                      <a:pt x="18" y="43"/>
                      <a:pt x="18" y="43"/>
                    </a:cubicBezTo>
                    <a:cubicBezTo>
                      <a:pt x="18" y="43"/>
                      <a:pt x="17" y="47"/>
                      <a:pt x="15" y="52"/>
                    </a:cubicBezTo>
                    <a:cubicBezTo>
                      <a:pt x="13" y="56"/>
                      <a:pt x="10" y="60"/>
                      <a:pt x="10" y="60"/>
                    </a:cubicBezTo>
                    <a:cubicBezTo>
                      <a:pt x="10" y="60"/>
                      <a:pt x="15" y="62"/>
                      <a:pt x="22" y="60"/>
                    </a:cubicBezTo>
                    <a:cubicBezTo>
                      <a:pt x="28" y="58"/>
                      <a:pt x="32" y="53"/>
                      <a:pt x="32" y="53"/>
                    </a:cubicBezTo>
                    <a:cubicBezTo>
                      <a:pt x="32" y="53"/>
                      <a:pt x="32" y="56"/>
                      <a:pt x="29" y="62"/>
                    </a:cubicBezTo>
                    <a:cubicBezTo>
                      <a:pt x="28" y="63"/>
                      <a:pt x="26" y="66"/>
                      <a:pt x="26" y="66"/>
                    </a:cubicBezTo>
                    <a:cubicBezTo>
                      <a:pt x="26" y="66"/>
                      <a:pt x="34" y="69"/>
                      <a:pt x="48" y="65"/>
                    </a:cubicBezTo>
                    <a:cubicBezTo>
                      <a:pt x="61" y="62"/>
                      <a:pt x="72" y="55"/>
                      <a:pt x="72" y="5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386"/>
              <p:cNvSpPr>
                <a:spLocks/>
              </p:cNvSpPr>
              <p:nvPr/>
            </p:nvSpPr>
            <p:spPr bwMode="auto">
              <a:xfrm>
                <a:off x="3195" y="1082"/>
                <a:ext cx="88" cy="83"/>
              </a:xfrm>
              <a:custGeom>
                <a:avLst/>
                <a:gdLst>
                  <a:gd name="T0" fmla="*/ 68 w 72"/>
                  <a:gd name="T1" fmla="*/ 0 h 69"/>
                  <a:gd name="T2" fmla="*/ 67 w 72"/>
                  <a:gd name="T3" fmla="*/ 26 h 69"/>
                  <a:gd name="T4" fmla="*/ 72 w 72"/>
                  <a:gd name="T5" fmla="*/ 48 h 69"/>
                  <a:gd name="T6" fmla="*/ 62 w 72"/>
                  <a:gd name="T7" fmla="*/ 48 h 69"/>
                  <a:gd name="T8" fmla="*/ 54 w 72"/>
                  <a:gd name="T9" fmla="*/ 43 h 69"/>
                  <a:gd name="T10" fmla="*/ 57 w 72"/>
                  <a:gd name="T11" fmla="*/ 52 h 69"/>
                  <a:gd name="T12" fmla="*/ 62 w 72"/>
                  <a:gd name="T13" fmla="*/ 60 h 69"/>
                  <a:gd name="T14" fmla="*/ 50 w 72"/>
                  <a:gd name="T15" fmla="*/ 60 h 69"/>
                  <a:gd name="T16" fmla="*/ 40 w 72"/>
                  <a:gd name="T17" fmla="*/ 53 h 69"/>
                  <a:gd name="T18" fmla="*/ 44 w 72"/>
                  <a:gd name="T19" fmla="*/ 62 h 69"/>
                  <a:gd name="T20" fmla="*/ 46 w 72"/>
                  <a:gd name="T21" fmla="*/ 66 h 69"/>
                  <a:gd name="T22" fmla="*/ 24 w 72"/>
                  <a:gd name="T23" fmla="*/ 65 h 69"/>
                  <a:gd name="T24" fmla="*/ 0 w 72"/>
                  <a:gd name="T25" fmla="*/ 55 h 69"/>
                  <a:gd name="T26" fmla="*/ 68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68" y="0"/>
                    </a:moveTo>
                    <a:cubicBezTo>
                      <a:pt x="68" y="0"/>
                      <a:pt x="65" y="11"/>
                      <a:pt x="67" y="26"/>
                    </a:cubicBezTo>
                    <a:cubicBezTo>
                      <a:pt x="69" y="41"/>
                      <a:pt x="72" y="48"/>
                      <a:pt x="72" y="48"/>
                    </a:cubicBezTo>
                    <a:cubicBezTo>
                      <a:pt x="72" y="48"/>
                      <a:pt x="68" y="50"/>
                      <a:pt x="62" y="48"/>
                    </a:cubicBezTo>
                    <a:cubicBezTo>
                      <a:pt x="56" y="46"/>
                      <a:pt x="54" y="43"/>
                      <a:pt x="54" y="43"/>
                    </a:cubicBezTo>
                    <a:cubicBezTo>
                      <a:pt x="54" y="43"/>
                      <a:pt x="55" y="47"/>
                      <a:pt x="57" y="52"/>
                    </a:cubicBezTo>
                    <a:cubicBezTo>
                      <a:pt x="59" y="56"/>
                      <a:pt x="62" y="60"/>
                      <a:pt x="62" y="60"/>
                    </a:cubicBezTo>
                    <a:cubicBezTo>
                      <a:pt x="62" y="60"/>
                      <a:pt x="57" y="62"/>
                      <a:pt x="50" y="60"/>
                    </a:cubicBezTo>
                    <a:cubicBezTo>
                      <a:pt x="44" y="58"/>
                      <a:pt x="40" y="53"/>
                      <a:pt x="40" y="53"/>
                    </a:cubicBezTo>
                    <a:cubicBezTo>
                      <a:pt x="40" y="53"/>
                      <a:pt x="40" y="56"/>
                      <a:pt x="44" y="62"/>
                    </a:cubicBezTo>
                    <a:cubicBezTo>
                      <a:pt x="45" y="63"/>
                      <a:pt x="46" y="66"/>
                      <a:pt x="46" y="66"/>
                    </a:cubicBezTo>
                    <a:cubicBezTo>
                      <a:pt x="46" y="66"/>
                      <a:pt x="38" y="69"/>
                      <a:pt x="24" y="65"/>
                    </a:cubicBezTo>
                    <a:cubicBezTo>
                      <a:pt x="11" y="62"/>
                      <a:pt x="0" y="55"/>
                      <a:pt x="0" y="5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Rectangle 387"/>
              <p:cNvSpPr>
                <a:spLocks noChangeArrowheads="1"/>
              </p:cNvSpPr>
              <p:nvPr/>
            </p:nvSpPr>
            <p:spPr bwMode="auto">
              <a:xfrm>
                <a:off x="3132" y="1188"/>
                <a:ext cx="111" cy="169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388"/>
              <p:cNvSpPr>
                <a:spLocks/>
              </p:cNvSpPr>
              <p:nvPr/>
            </p:nvSpPr>
            <p:spPr bwMode="auto">
              <a:xfrm>
                <a:off x="3132" y="1279"/>
                <a:ext cx="111" cy="130"/>
              </a:xfrm>
              <a:custGeom>
                <a:avLst/>
                <a:gdLst>
                  <a:gd name="T0" fmla="*/ 47 w 91"/>
                  <a:gd name="T1" fmla="*/ 107 h 107"/>
                  <a:gd name="T2" fmla="*/ 44 w 91"/>
                  <a:gd name="T3" fmla="*/ 107 h 107"/>
                  <a:gd name="T4" fmla="*/ 0 w 91"/>
                  <a:gd name="T5" fmla="*/ 62 h 107"/>
                  <a:gd name="T6" fmla="*/ 0 w 91"/>
                  <a:gd name="T7" fmla="*/ 44 h 107"/>
                  <a:gd name="T8" fmla="*/ 44 w 91"/>
                  <a:gd name="T9" fmla="*/ 0 h 107"/>
                  <a:gd name="T10" fmla="*/ 47 w 91"/>
                  <a:gd name="T11" fmla="*/ 0 h 107"/>
                  <a:gd name="T12" fmla="*/ 91 w 91"/>
                  <a:gd name="T13" fmla="*/ 44 h 107"/>
                  <a:gd name="T14" fmla="*/ 91 w 91"/>
                  <a:gd name="T15" fmla="*/ 62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4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389"/>
              <p:cNvSpPr>
                <a:spLocks/>
              </p:cNvSpPr>
              <p:nvPr/>
            </p:nvSpPr>
            <p:spPr bwMode="auto">
              <a:xfrm>
                <a:off x="3192" y="1342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7 h 245"/>
                  <a:gd name="T6" fmla="*/ 23 w 42"/>
                  <a:gd name="T7" fmla="*/ 11 h 245"/>
                  <a:gd name="T8" fmla="*/ 42 w 42"/>
                  <a:gd name="T9" fmla="*/ 9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8"/>
                      <a:pt x="14" y="11"/>
                      <a:pt x="23" y="11"/>
                    </a:cubicBezTo>
                    <a:cubicBezTo>
                      <a:pt x="32" y="11"/>
                      <a:pt x="42" y="0"/>
                      <a:pt x="42" y="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390"/>
              <p:cNvSpPr>
                <a:spLocks/>
              </p:cNvSpPr>
              <p:nvPr/>
            </p:nvSpPr>
            <p:spPr bwMode="auto">
              <a:xfrm>
                <a:off x="3132" y="1342"/>
                <a:ext cx="51" cy="297"/>
              </a:xfrm>
              <a:custGeom>
                <a:avLst/>
                <a:gdLst>
                  <a:gd name="T0" fmla="*/ 19 w 42"/>
                  <a:gd name="T1" fmla="*/ 245 h 245"/>
                  <a:gd name="T2" fmla="*/ 4 w 42"/>
                  <a:gd name="T3" fmla="*/ 229 h 245"/>
                  <a:gd name="T4" fmla="*/ 0 w 42"/>
                  <a:gd name="T5" fmla="*/ 9 h 245"/>
                  <a:gd name="T6" fmla="*/ 19 w 42"/>
                  <a:gd name="T7" fmla="*/ 11 h 245"/>
                  <a:gd name="T8" fmla="*/ 42 w 42"/>
                  <a:gd name="T9" fmla="*/ 27 h 245"/>
                  <a:gd name="T10" fmla="*/ 35 w 42"/>
                  <a:gd name="T11" fmla="*/ 229 h 245"/>
                  <a:gd name="T12" fmla="*/ 19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19" y="245"/>
                    </a:moveTo>
                    <a:cubicBezTo>
                      <a:pt x="11" y="245"/>
                      <a:pt x="4" y="238"/>
                      <a:pt x="4" y="22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8"/>
                      <a:pt x="42" y="27"/>
                    </a:cubicBezTo>
                    <a:cubicBezTo>
                      <a:pt x="35" y="229"/>
                      <a:pt x="35" y="229"/>
                      <a:pt x="35" y="229"/>
                    </a:cubicBezTo>
                    <a:cubicBezTo>
                      <a:pt x="35" y="238"/>
                      <a:pt x="28" y="245"/>
                      <a:pt x="19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391"/>
              <p:cNvSpPr>
                <a:spLocks/>
              </p:cNvSpPr>
              <p:nvPr/>
            </p:nvSpPr>
            <p:spPr bwMode="auto">
              <a:xfrm>
                <a:off x="3193" y="1171"/>
                <a:ext cx="100" cy="259"/>
              </a:xfrm>
              <a:custGeom>
                <a:avLst/>
                <a:gdLst>
                  <a:gd name="T0" fmla="*/ 68 w 82"/>
                  <a:gd name="T1" fmla="*/ 213 h 213"/>
                  <a:gd name="T2" fmla="*/ 68 w 82"/>
                  <a:gd name="T3" fmla="*/ 213 h 213"/>
                  <a:gd name="T4" fmla="*/ 56 w 82"/>
                  <a:gd name="T5" fmla="*/ 201 h 213"/>
                  <a:gd name="T6" fmla="*/ 50 w 82"/>
                  <a:gd name="T7" fmla="*/ 51 h 213"/>
                  <a:gd name="T8" fmla="*/ 12 w 82"/>
                  <a:gd name="T9" fmla="*/ 24 h 213"/>
                  <a:gd name="T10" fmla="*/ 1 w 82"/>
                  <a:gd name="T11" fmla="*/ 12 h 213"/>
                  <a:gd name="T12" fmla="*/ 13 w 82"/>
                  <a:gd name="T13" fmla="*/ 1 h 213"/>
                  <a:gd name="T14" fmla="*/ 73 w 82"/>
                  <a:gd name="T15" fmla="*/ 46 h 213"/>
                  <a:gd name="T16" fmla="*/ 80 w 82"/>
                  <a:gd name="T17" fmla="*/ 202 h 213"/>
                  <a:gd name="T18" fmla="*/ 68 w 82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8"/>
                      <a:pt x="56" y="201"/>
                    </a:cubicBezTo>
                    <a:cubicBezTo>
                      <a:pt x="56" y="200"/>
                      <a:pt x="58" y="91"/>
                      <a:pt x="50" y="51"/>
                    </a:cubicBezTo>
                    <a:cubicBezTo>
                      <a:pt x="45" y="26"/>
                      <a:pt x="13" y="24"/>
                      <a:pt x="12" y="24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64" y="4"/>
                      <a:pt x="73" y="46"/>
                    </a:cubicBezTo>
                    <a:cubicBezTo>
                      <a:pt x="82" y="89"/>
                      <a:pt x="80" y="197"/>
                      <a:pt x="80" y="202"/>
                    </a:cubicBezTo>
                    <a:cubicBezTo>
                      <a:pt x="80" y="208"/>
                      <a:pt x="75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392"/>
              <p:cNvSpPr>
                <a:spLocks/>
              </p:cNvSpPr>
              <p:nvPr/>
            </p:nvSpPr>
            <p:spPr bwMode="auto">
              <a:xfrm>
                <a:off x="3083" y="1171"/>
                <a:ext cx="99" cy="259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2 h 213"/>
                  <a:gd name="T4" fmla="*/ 8 w 81"/>
                  <a:gd name="T5" fmla="*/ 46 h 213"/>
                  <a:gd name="T6" fmla="*/ 68 w 81"/>
                  <a:gd name="T7" fmla="*/ 1 h 213"/>
                  <a:gd name="T8" fmla="*/ 81 w 81"/>
                  <a:gd name="T9" fmla="*/ 12 h 213"/>
                  <a:gd name="T10" fmla="*/ 69 w 81"/>
                  <a:gd name="T11" fmla="*/ 24 h 213"/>
                  <a:gd name="T12" fmla="*/ 32 w 81"/>
                  <a:gd name="T13" fmla="*/ 51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8"/>
                      <a:pt x="1" y="202"/>
                    </a:cubicBezTo>
                    <a:cubicBezTo>
                      <a:pt x="1" y="197"/>
                      <a:pt x="0" y="89"/>
                      <a:pt x="8" y="46"/>
                    </a:cubicBezTo>
                    <a:cubicBezTo>
                      <a:pt x="17" y="4"/>
                      <a:pt x="66" y="1"/>
                      <a:pt x="68" y="1"/>
                    </a:cubicBezTo>
                    <a:cubicBezTo>
                      <a:pt x="75" y="0"/>
                      <a:pt x="80" y="5"/>
                      <a:pt x="81" y="12"/>
                    </a:cubicBezTo>
                    <a:cubicBezTo>
                      <a:pt x="81" y="18"/>
                      <a:pt x="76" y="24"/>
                      <a:pt x="69" y="24"/>
                    </a:cubicBezTo>
                    <a:cubicBezTo>
                      <a:pt x="68" y="24"/>
                      <a:pt x="37" y="26"/>
                      <a:pt x="32" y="51"/>
                    </a:cubicBezTo>
                    <a:cubicBezTo>
                      <a:pt x="23" y="91"/>
                      <a:pt x="25" y="200"/>
                      <a:pt x="25" y="201"/>
                    </a:cubicBezTo>
                    <a:cubicBezTo>
                      <a:pt x="25" y="208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393"/>
              <p:cNvSpPr>
                <a:spLocks/>
              </p:cNvSpPr>
              <p:nvPr/>
            </p:nvSpPr>
            <p:spPr bwMode="auto">
              <a:xfrm>
                <a:off x="3161" y="1116"/>
                <a:ext cx="54" cy="89"/>
              </a:xfrm>
              <a:custGeom>
                <a:avLst/>
                <a:gdLst>
                  <a:gd name="T0" fmla="*/ 22 w 44"/>
                  <a:gd name="T1" fmla="*/ 74 h 74"/>
                  <a:gd name="T2" fmla="*/ 22 w 44"/>
                  <a:gd name="T3" fmla="*/ 74 h 74"/>
                  <a:gd name="T4" fmla="*/ 0 w 44"/>
                  <a:gd name="T5" fmla="*/ 52 h 74"/>
                  <a:gd name="T6" fmla="*/ 0 w 44"/>
                  <a:gd name="T7" fmla="*/ 21 h 74"/>
                  <a:gd name="T8" fmla="*/ 22 w 44"/>
                  <a:gd name="T9" fmla="*/ 0 h 74"/>
                  <a:gd name="T10" fmla="*/ 44 w 44"/>
                  <a:gd name="T11" fmla="*/ 21 h 74"/>
                  <a:gd name="T12" fmla="*/ 44 w 44"/>
                  <a:gd name="T13" fmla="*/ 52 h 74"/>
                  <a:gd name="T14" fmla="*/ 22 w 44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22" y="74"/>
                      <a:pt x="22" y="74"/>
                      <a:pt x="22" y="74"/>
                    </a:cubicBezTo>
                    <a:cubicBezTo>
                      <a:pt x="10" y="74"/>
                      <a:pt x="0" y="64"/>
                      <a:pt x="0" y="5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10" y="0"/>
                      <a:pt x="22" y="0"/>
                    </a:cubicBezTo>
                    <a:cubicBezTo>
                      <a:pt x="34" y="0"/>
                      <a:pt x="44" y="9"/>
                      <a:pt x="44" y="21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Oval 394"/>
              <p:cNvSpPr>
                <a:spLocks noChangeArrowheads="1"/>
              </p:cNvSpPr>
              <p:nvPr/>
            </p:nvSpPr>
            <p:spPr bwMode="auto">
              <a:xfrm>
                <a:off x="3259" y="1046"/>
                <a:ext cx="41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Oval 395"/>
              <p:cNvSpPr>
                <a:spLocks noChangeArrowheads="1"/>
              </p:cNvSpPr>
              <p:nvPr/>
            </p:nvSpPr>
            <p:spPr bwMode="auto">
              <a:xfrm>
                <a:off x="3075" y="1046"/>
                <a:ext cx="42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396"/>
              <p:cNvSpPr>
                <a:spLocks/>
              </p:cNvSpPr>
              <p:nvPr/>
            </p:nvSpPr>
            <p:spPr bwMode="auto">
              <a:xfrm>
                <a:off x="3097" y="949"/>
                <a:ext cx="182" cy="209"/>
              </a:xfrm>
              <a:custGeom>
                <a:avLst/>
                <a:gdLst>
                  <a:gd name="T0" fmla="*/ 75 w 150"/>
                  <a:gd name="T1" fmla="*/ 172 h 172"/>
                  <a:gd name="T2" fmla="*/ 75 w 150"/>
                  <a:gd name="T3" fmla="*/ 172 h 172"/>
                  <a:gd name="T4" fmla="*/ 0 w 150"/>
                  <a:gd name="T5" fmla="*/ 98 h 172"/>
                  <a:gd name="T6" fmla="*/ 0 w 150"/>
                  <a:gd name="T7" fmla="*/ 60 h 172"/>
                  <a:gd name="T8" fmla="*/ 75 w 150"/>
                  <a:gd name="T9" fmla="*/ 0 h 172"/>
                  <a:gd name="T10" fmla="*/ 150 w 150"/>
                  <a:gd name="T11" fmla="*/ 60 h 172"/>
                  <a:gd name="T12" fmla="*/ 150 w 150"/>
                  <a:gd name="T13" fmla="*/ 98 h 172"/>
                  <a:gd name="T14" fmla="*/ 75 w 150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3" y="172"/>
                      <a:pt x="0" y="139"/>
                      <a:pt x="0" y="9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50" y="18"/>
                      <a:pt x="150" y="60"/>
                    </a:cubicBezTo>
                    <a:cubicBezTo>
                      <a:pt x="150" y="98"/>
                      <a:pt x="150" y="98"/>
                      <a:pt x="150" y="98"/>
                    </a:cubicBezTo>
                    <a:cubicBezTo>
                      <a:pt x="150" y="139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397"/>
              <p:cNvSpPr>
                <a:spLocks/>
              </p:cNvSpPr>
              <p:nvPr/>
            </p:nvSpPr>
            <p:spPr bwMode="auto">
              <a:xfrm>
                <a:off x="3200" y="1607"/>
                <a:ext cx="79" cy="39"/>
              </a:xfrm>
              <a:custGeom>
                <a:avLst/>
                <a:gdLst>
                  <a:gd name="T0" fmla="*/ 0 w 79"/>
                  <a:gd name="T1" fmla="*/ 0 h 39"/>
                  <a:gd name="T2" fmla="*/ 0 w 79"/>
                  <a:gd name="T3" fmla="*/ 39 h 39"/>
                  <a:gd name="T4" fmla="*/ 79 w 79"/>
                  <a:gd name="T5" fmla="*/ 39 h 39"/>
                  <a:gd name="T6" fmla="*/ 39 w 79"/>
                  <a:gd name="T7" fmla="*/ 0 h 39"/>
                  <a:gd name="T8" fmla="*/ 0 w 7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lnTo>
                      <a:pt x="0" y="39"/>
                    </a:lnTo>
                    <a:lnTo>
                      <a:pt x="79" y="39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398"/>
              <p:cNvSpPr>
                <a:spLocks/>
              </p:cNvSpPr>
              <p:nvPr/>
            </p:nvSpPr>
            <p:spPr bwMode="auto">
              <a:xfrm>
                <a:off x="3095" y="1607"/>
                <a:ext cx="80" cy="39"/>
              </a:xfrm>
              <a:custGeom>
                <a:avLst/>
                <a:gdLst>
                  <a:gd name="T0" fmla="*/ 80 w 80"/>
                  <a:gd name="T1" fmla="*/ 0 h 39"/>
                  <a:gd name="T2" fmla="*/ 80 w 80"/>
                  <a:gd name="T3" fmla="*/ 39 h 39"/>
                  <a:gd name="T4" fmla="*/ 0 w 80"/>
                  <a:gd name="T5" fmla="*/ 39 h 39"/>
                  <a:gd name="T6" fmla="*/ 42 w 80"/>
                  <a:gd name="T7" fmla="*/ 0 h 39"/>
                  <a:gd name="T8" fmla="*/ 8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80" y="0"/>
                    </a:moveTo>
                    <a:lnTo>
                      <a:pt x="80" y="39"/>
                    </a:lnTo>
                    <a:lnTo>
                      <a:pt x="0" y="39"/>
                    </a:lnTo>
                    <a:lnTo>
                      <a:pt x="42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399"/>
              <p:cNvSpPr>
                <a:spLocks/>
              </p:cNvSpPr>
              <p:nvPr/>
            </p:nvSpPr>
            <p:spPr bwMode="auto">
              <a:xfrm>
                <a:off x="3095" y="986"/>
                <a:ext cx="14" cy="70"/>
              </a:xfrm>
              <a:custGeom>
                <a:avLst/>
                <a:gdLst>
                  <a:gd name="T0" fmla="*/ 0 w 11"/>
                  <a:gd name="T1" fmla="*/ 30 h 58"/>
                  <a:gd name="T2" fmla="*/ 6 w 11"/>
                  <a:gd name="T3" fmla="*/ 2 h 58"/>
                  <a:gd name="T4" fmla="*/ 7 w 11"/>
                  <a:gd name="T5" fmla="*/ 0 h 58"/>
                  <a:gd name="T6" fmla="*/ 8 w 11"/>
                  <a:gd name="T7" fmla="*/ 3 h 58"/>
                  <a:gd name="T8" fmla="*/ 9 w 11"/>
                  <a:gd name="T9" fmla="*/ 12 h 58"/>
                  <a:gd name="T10" fmla="*/ 7 w 11"/>
                  <a:gd name="T11" fmla="*/ 51 h 58"/>
                  <a:gd name="T12" fmla="*/ 1 w 11"/>
                  <a:gd name="T13" fmla="*/ 58 h 58"/>
                  <a:gd name="T14" fmla="*/ 0 w 11"/>
                  <a:gd name="T15" fmla="*/ 58 h 58"/>
                  <a:gd name="T16" fmla="*/ 0 w 11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0" y="30"/>
                    </a:moveTo>
                    <a:cubicBezTo>
                      <a:pt x="0" y="19"/>
                      <a:pt x="2" y="10"/>
                      <a:pt x="6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6"/>
                      <a:pt x="9" y="9"/>
                      <a:pt x="9" y="12"/>
                    </a:cubicBezTo>
                    <a:cubicBezTo>
                      <a:pt x="10" y="22"/>
                      <a:pt x="11" y="42"/>
                      <a:pt x="7" y="51"/>
                    </a:cubicBezTo>
                    <a:cubicBezTo>
                      <a:pt x="5" y="55"/>
                      <a:pt x="3" y="57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400"/>
              <p:cNvSpPr>
                <a:spLocks/>
              </p:cNvSpPr>
              <p:nvPr/>
            </p:nvSpPr>
            <p:spPr bwMode="auto">
              <a:xfrm>
                <a:off x="3266" y="986"/>
                <a:ext cx="13" cy="70"/>
              </a:xfrm>
              <a:custGeom>
                <a:avLst/>
                <a:gdLst>
                  <a:gd name="T0" fmla="*/ 10 w 11"/>
                  <a:gd name="T1" fmla="*/ 58 h 58"/>
                  <a:gd name="T2" fmla="*/ 4 w 11"/>
                  <a:gd name="T3" fmla="*/ 51 h 58"/>
                  <a:gd name="T4" fmla="*/ 2 w 11"/>
                  <a:gd name="T5" fmla="*/ 12 h 58"/>
                  <a:gd name="T6" fmla="*/ 3 w 11"/>
                  <a:gd name="T7" fmla="*/ 3 h 58"/>
                  <a:gd name="T8" fmla="*/ 4 w 11"/>
                  <a:gd name="T9" fmla="*/ 0 h 58"/>
                  <a:gd name="T10" fmla="*/ 5 w 11"/>
                  <a:gd name="T11" fmla="*/ 2 h 58"/>
                  <a:gd name="T12" fmla="*/ 11 w 11"/>
                  <a:gd name="T13" fmla="*/ 30 h 58"/>
                  <a:gd name="T14" fmla="*/ 11 w 11"/>
                  <a:gd name="T15" fmla="*/ 58 h 58"/>
                  <a:gd name="T16" fmla="*/ 10 w 11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10" y="58"/>
                    </a:moveTo>
                    <a:cubicBezTo>
                      <a:pt x="8" y="57"/>
                      <a:pt x="6" y="55"/>
                      <a:pt x="4" y="51"/>
                    </a:cubicBezTo>
                    <a:cubicBezTo>
                      <a:pt x="0" y="42"/>
                      <a:pt x="1" y="22"/>
                      <a:pt x="2" y="12"/>
                    </a:cubicBezTo>
                    <a:cubicBezTo>
                      <a:pt x="2" y="9"/>
                      <a:pt x="3" y="6"/>
                      <a:pt x="3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9" y="10"/>
                      <a:pt x="11" y="19"/>
                      <a:pt x="11" y="30"/>
                    </a:cubicBezTo>
                    <a:cubicBezTo>
                      <a:pt x="11" y="58"/>
                      <a:pt x="11" y="58"/>
                      <a:pt x="11" y="58"/>
                    </a:cubicBezTo>
                    <a:lnTo>
                      <a:pt x="10" y="58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401"/>
              <p:cNvSpPr>
                <a:spLocks/>
              </p:cNvSpPr>
              <p:nvPr/>
            </p:nvSpPr>
            <p:spPr bwMode="auto">
              <a:xfrm>
                <a:off x="3088" y="945"/>
                <a:ext cx="188" cy="84"/>
              </a:xfrm>
              <a:custGeom>
                <a:avLst/>
                <a:gdLst>
                  <a:gd name="T0" fmla="*/ 0 w 154"/>
                  <a:gd name="T1" fmla="*/ 65 h 70"/>
                  <a:gd name="T2" fmla="*/ 82 w 154"/>
                  <a:gd name="T3" fmla="*/ 0 h 70"/>
                  <a:gd name="T4" fmla="*/ 154 w 154"/>
                  <a:gd name="T5" fmla="*/ 44 h 70"/>
                  <a:gd name="T6" fmla="*/ 126 w 154"/>
                  <a:gd name="T7" fmla="*/ 59 h 70"/>
                  <a:gd name="T8" fmla="*/ 130 w 154"/>
                  <a:gd name="T9" fmla="*/ 36 h 70"/>
                  <a:gd name="T10" fmla="*/ 86 w 154"/>
                  <a:gd name="T11" fmla="*/ 66 h 70"/>
                  <a:gd name="T12" fmla="*/ 90 w 154"/>
                  <a:gd name="T13" fmla="*/ 38 h 70"/>
                  <a:gd name="T14" fmla="*/ 33 w 154"/>
                  <a:gd name="T15" fmla="*/ 70 h 70"/>
                  <a:gd name="T16" fmla="*/ 48 w 154"/>
                  <a:gd name="T17" fmla="*/ 41 h 70"/>
                  <a:gd name="T18" fmla="*/ 0 w 154"/>
                  <a:gd name="T19" fmla="*/ 6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" h="70">
                    <a:moveTo>
                      <a:pt x="0" y="65"/>
                    </a:moveTo>
                    <a:cubicBezTo>
                      <a:pt x="0" y="22"/>
                      <a:pt x="38" y="0"/>
                      <a:pt x="82" y="0"/>
                    </a:cubicBezTo>
                    <a:cubicBezTo>
                      <a:pt x="117" y="0"/>
                      <a:pt x="145" y="15"/>
                      <a:pt x="154" y="44"/>
                    </a:cubicBezTo>
                    <a:cubicBezTo>
                      <a:pt x="153" y="47"/>
                      <a:pt x="138" y="55"/>
                      <a:pt x="126" y="59"/>
                    </a:cubicBezTo>
                    <a:cubicBezTo>
                      <a:pt x="130" y="51"/>
                      <a:pt x="131" y="42"/>
                      <a:pt x="130" y="36"/>
                    </a:cubicBezTo>
                    <a:cubicBezTo>
                      <a:pt x="124" y="48"/>
                      <a:pt x="106" y="61"/>
                      <a:pt x="86" y="66"/>
                    </a:cubicBezTo>
                    <a:cubicBezTo>
                      <a:pt x="88" y="55"/>
                      <a:pt x="91" y="47"/>
                      <a:pt x="90" y="38"/>
                    </a:cubicBezTo>
                    <a:cubicBezTo>
                      <a:pt x="79" y="51"/>
                      <a:pt x="63" y="63"/>
                      <a:pt x="33" y="70"/>
                    </a:cubicBezTo>
                    <a:cubicBezTo>
                      <a:pt x="40" y="59"/>
                      <a:pt x="44" y="52"/>
                      <a:pt x="48" y="41"/>
                    </a:cubicBezTo>
                    <a:cubicBezTo>
                      <a:pt x="14" y="65"/>
                      <a:pt x="0" y="65"/>
                      <a:pt x="0" y="65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402"/>
              <p:cNvSpPr>
                <a:spLocks/>
              </p:cNvSpPr>
              <p:nvPr/>
            </p:nvSpPr>
            <p:spPr bwMode="auto">
              <a:xfrm>
                <a:off x="3199" y="1607"/>
                <a:ext cx="80" cy="39"/>
              </a:xfrm>
              <a:custGeom>
                <a:avLst/>
                <a:gdLst>
                  <a:gd name="T0" fmla="*/ 0 w 80"/>
                  <a:gd name="T1" fmla="*/ 0 h 39"/>
                  <a:gd name="T2" fmla="*/ 0 w 80"/>
                  <a:gd name="T3" fmla="*/ 39 h 39"/>
                  <a:gd name="T4" fmla="*/ 80 w 80"/>
                  <a:gd name="T5" fmla="*/ 39 h 39"/>
                  <a:gd name="T6" fmla="*/ 40 w 80"/>
                  <a:gd name="T7" fmla="*/ 0 h 39"/>
                  <a:gd name="T8" fmla="*/ 0 w 80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9">
                    <a:moveTo>
                      <a:pt x="0" y="0"/>
                    </a:moveTo>
                    <a:lnTo>
                      <a:pt x="0" y="39"/>
                    </a:lnTo>
                    <a:lnTo>
                      <a:pt x="80" y="39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403"/>
              <p:cNvSpPr>
                <a:spLocks/>
              </p:cNvSpPr>
              <p:nvPr/>
            </p:nvSpPr>
            <p:spPr bwMode="auto">
              <a:xfrm>
                <a:off x="3095" y="1607"/>
                <a:ext cx="81" cy="39"/>
              </a:xfrm>
              <a:custGeom>
                <a:avLst/>
                <a:gdLst>
                  <a:gd name="T0" fmla="*/ 81 w 81"/>
                  <a:gd name="T1" fmla="*/ 0 h 39"/>
                  <a:gd name="T2" fmla="*/ 81 w 81"/>
                  <a:gd name="T3" fmla="*/ 39 h 39"/>
                  <a:gd name="T4" fmla="*/ 0 w 81"/>
                  <a:gd name="T5" fmla="*/ 39 h 39"/>
                  <a:gd name="T6" fmla="*/ 42 w 81"/>
                  <a:gd name="T7" fmla="*/ 0 h 39"/>
                  <a:gd name="T8" fmla="*/ 81 w 81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9">
                    <a:moveTo>
                      <a:pt x="81" y="0"/>
                    </a:moveTo>
                    <a:lnTo>
                      <a:pt x="81" y="39"/>
                    </a:lnTo>
                    <a:lnTo>
                      <a:pt x="0" y="39"/>
                    </a:lnTo>
                    <a:lnTo>
                      <a:pt x="42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404"/>
              <p:cNvSpPr>
                <a:spLocks/>
              </p:cNvSpPr>
              <p:nvPr/>
            </p:nvSpPr>
            <p:spPr bwMode="auto">
              <a:xfrm>
                <a:off x="3131" y="1357"/>
                <a:ext cx="113" cy="265"/>
              </a:xfrm>
              <a:custGeom>
                <a:avLst/>
                <a:gdLst>
                  <a:gd name="T0" fmla="*/ 37 w 93"/>
                  <a:gd name="T1" fmla="*/ 219 h 219"/>
                  <a:gd name="T2" fmla="*/ 43 w 93"/>
                  <a:gd name="T3" fmla="*/ 43 h 219"/>
                  <a:gd name="T4" fmla="*/ 45 w 93"/>
                  <a:gd name="T5" fmla="*/ 44 h 219"/>
                  <a:gd name="T6" fmla="*/ 48 w 93"/>
                  <a:gd name="T7" fmla="*/ 44 h 219"/>
                  <a:gd name="T8" fmla="*/ 50 w 93"/>
                  <a:gd name="T9" fmla="*/ 43 h 219"/>
                  <a:gd name="T10" fmla="*/ 56 w 93"/>
                  <a:gd name="T11" fmla="*/ 219 h 219"/>
                  <a:gd name="T12" fmla="*/ 90 w 93"/>
                  <a:gd name="T13" fmla="*/ 208 h 219"/>
                  <a:gd name="T14" fmla="*/ 93 w 93"/>
                  <a:gd name="T15" fmla="*/ 3 h 219"/>
                  <a:gd name="T16" fmla="*/ 93 w 93"/>
                  <a:gd name="T17" fmla="*/ 0 h 219"/>
                  <a:gd name="T18" fmla="*/ 0 w 93"/>
                  <a:gd name="T19" fmla="*/ 0 h 219"/>
                  <a:gd name="T20" fmla="*/ 3 w 93"/>
                  <a:gd name="T21" fmla="*/ 207 h 219"/>
                  <a:gd name="T22" fmla="*/ 37 w 93"/>
                  <a:gd name="T23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219">
                    <a:moveTo>
                      <a:pt x="37" y="219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4"/>
                      <a:pt x="45" y="44"/>
                      <a:pt x="45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9" y="44"/>
                      <a:pt x="50" y="43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90" y="208"/>
                      <a:pt x="90" y="208"/>
                      <a:pt x="90" y="208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07"/>
                      <a:pt x="3" y="207"/>
                      <a:pt x="3" y="207"/>
                    </a:cubicBezTo>
                    <a:lnTo>
                      <a:pt x="37" y="219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405"/>
              <p:cNvSpPr>
                <a:spLocks/>
              </p:cNvSpPr>
              <p:nvPr/>
            </p:nvSpPr>
            <p:spPr bwMode="auto">
              <a:xfrm>
                <a:off x="3083" y="1171"/>
                <a:ext cx="209" cy="216"/>
              </a:xfrm>
              <a:custGeom>
                <a:avLst/>
                <a:gdLst>
                  <a:gd name="T0" fmla="*/ 26 w 171"/>
                  <a:gd name="T1" fmla="*/ 178 h 178"/>
                  <a:gd name="T2" fmla="*/ 33 w 171"/>
                  <a:gd name="T3" fmla="*/ 51 h 178"/>
                  <a:gd name="T4" fmla="*/ 39 w 171"/>
                  <a:gd name="T5" fmla="*/ 38 h 178"/>
                  <a:gd name="T6" fmla="*/ 39 w 171"/>
                  <a:gd name="T7" fmla="*/ 154 h 178"/>
                  <a:gd name="T8" fmla="*/ 132 w 171"/>
                  <a:gd name="T9" fmla="*/ 154 h 178"/>
                  <a:gd name="T10" fmla="*/ 132 w 171"/>
                  <a:gd name="T11" fmla="*/ 38 h 178"/>
                  <a:gd name="T12" fmla="*/ 139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4 w 171"/>
                  <a:gd name="T19" fmla="*/ 46 h 178"/>
                  <a:gd name="T20" fmla="*/ 113 w 171"/>
                  <a:gd name="T21" fmla="*/ 1 h 178"/>
                  <a:gd name="T22" fmla="*/ 86 w 171"/>
                  <a:gd name="T23" fmla="*/ 35 h 178"/>
                  <a:gd name="T24" fmla="*/ 57 w 171"/>
                  <a:gd name="T25" fmla="*/ 1 h 178"/>
                  <a:gd name="T26" fmla="*/ 7 w 171"/>
                  <a:gd name="T27" fmla="*/ 46 h 178"/>
                  <a:gd name="T28" fmla="*/ 0 w 171"/>
                  <a:gd name="T29" fmla="*/ 178 h 178"/>
                  <a:gd name="T30" fmla="*/ 26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6" y="178"/>
                    </a:moveTo>
                    <a:cubicBezTo>
                      <a:pt x="26" y="143"/>
                      <a:pt x="27" y="80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8" y="46"/>
                      <a:pt x="139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ubicBezTo>
                      <a:pt x="157" y="14"/>
                      <a:pt x="128" y="4"/>
                      <a:pt x="113" y="1"/>
                    </a:cubicBezTo>
                    <a:cubicBezTo>
                      <a:pt x="107" y="0"/>
                      <a:pt x="86" y="35"/>
                      <a:pt x="86" y="35"/>
                    </a:cubicBezTo>
                    <a:cubicBezTo>
                      <a:pt x="86" y="35"/>
                      <a:pt x="63" y="0"/>
                      <a:pt x="57" y="1"/>
                    </a:cubicBezTo>
                    <a:cubicBezTo>
                      <a:pt x="42" y="4"/>
                      <a:pt x="14" y="15"/>
                      <a:pt x="7" y="46"/>
                    </a:cubicBezTo>
                    <a:cubicBezTo>
                      <a:pt x="1" y="77"/>
                      <a:pt x="0" y="142"/>
                      <a:pt x="0" y="178"/>
                    </a:cubicBezTo>
                    <a:lnTo>
                      <a:pt x="26" y="178"/>
                    </a:lnTo>
                    <a:close/>
                  </a:path>
                </a:pathLst>
              </a:custGeom>
              <a:solidFill>
                <a:srgbClr val="475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607"/>
            <p:cNvGrpSpPr>
              <a:grpSpLocks/>
            </p:cNvGrpSpPr>
            <p:nvPr/>
          </p:nvGrpSpPr>
          <p:grpSpPr bwMode="auto">
            <a:xfrm>
              <a:off x="4960938" y="935038"/>
              <a:ext cx="3222625" cy="1757363"/>
              <a:chOff x="3125" y="589"/>
              <a:chExt cx="2030" cy="1107"/>
            </a:xfrm>
          </p:grpSpPr>
          <p:sp>
            <p:nvSpPr>
              <p:cNvPr id="42" name="Freeform 407"/>
              <p:cNvSpPr>
                <a:spLocks/>
              </p:cNvSpPr>
              <p:nvPr/>
            </p:nvSpPr>
            <p:spPr bwMode="auto">
              <a:xfrm>
                <a:off x="3169" y="1217"/>
                <a:ext cx="39" cy="130"/>
              </a:xfrm>
              <a:custGeom>
                <a:avLst/>
                <a:gdLst>
                  <a:gd name="T0" fmla="*/ 19 w 39"/>
                  <a:gd name="T1" fmla="*/ 130 h 130"/>
                  <a:gd name="T2" fmla="*/ 39 w 39"/>
                  <a:gd name="T3" fmla="*/ 79 h 130"/>
                  <a:gd name="T4" fmla="*/ 25 w 39"/>
                  <a:gd name="T5" fmla="*/ 0 h 130"/>
                  <a:gd name="T6" fmla="*/ 19 w 39"/>
                  <a:gd name="T7" fmla="*/ 2 h 130"/>
                  <a:gd name="T8" fmla="*/ 13 w 39"/>
                  <a:gd name="T9" fmla="*/ 0 h 130"/>
                  <a:gd name="T10" fmla="*/ 0 w 39"/>
                  <a:gd name="T11" fmla="*/ 79 h 130"/>
                  <a:gd name="T12" fmla="*/ 19 w 39"/>
                  <a:gd name="T13" fmla="*/ 130 h 130"/>
                  <a:gd name="T14" fmla="*/ 19 w 39"/>
                  <a:gd name="T15" fmla="*/ 130 h 130"/>
                  <a:gd name="T16" fmla="*/ 19 w 39"/>
                  <a:gd name="T17" fmla="*/ 130 h 130"/>
                  <a:gd name="T18" fmla="*/ 19 w 39"/>
                  <a:gd name="T19" fmla="*/ 130 h 130"/>
                  <a:gd name="T20" fmla="*/ 19 w 39"/>
                  <a:gd name="T21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30">
                    <a:moveTo>
                      <a:pt x="19" y="130"/>
                    </a:moveTo>
                    <a:lnTo>
                      <a:pt x="39" y="79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0" y="79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408"/>
              <p:cNvSpPr>
                <a:spLocks noChangeArrowheads="1"/>
              </p:cNvSpPr>
              <p:nvPr/>
            </p:nvSpPr>
            <p:spPr bwMode="auto">
              <a:xfrm>
                <a:off x="3175" y="1198"/>
                <a:ext cx="25" cy="24"/>
              </a:xfrm>
              <a:prstGeom prst="ellipse">
                <a:avLst/>
              </a:pr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09"/>
              <p:cNvSpPr>
                <a:spLocks/>
              </p:cNvSpPr>
              <p:nvPr/>
            </p:nvSpPr>
            <p:spPr bwMode="auto">
              <a:xfrm>
                <a:off x="3148" y="1164"/>
                <a:ext cx="36" cy="53"/>
              </a:xfrm>
              <a:custGeom>
                <a:avLst/>
                <a:gdLst>
                  <a:gd name="T0" fmla="*/ 9 w 30"/>
                  <a:gd name="T1" fmla="*/ 0 h 44"/>
                  <a:gd name="T2" fmla="*/ 16 w 30"/>
                  <a:gd name="T3" fmla="*/ 12 h 44"/>
                  <a:gd name="T4" fmla="*/ 30 w 30"/>
                  <a:gd name="T5" fmla="*/ 26 h 44"/>
                  <a:gd name="T6" fmla="*/ 18 w 30"/>
                  <a:gd name="T7" fmla="*/ 44 h 44"/>
                  <a:gd name="T8" fmla="*/ 6 w 30"/>
                  <a:gd name="T9" fmla="*/ 26 h 44"/>
                  <a:gd name="T10" fmla="*/ 0 w 30"/>
                  <a:gd name="T11" fmla="*/ 8 h 44"/>
                  <a:gd name="T12" fmla="*/ 9 w 30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4">
                    <a:moveTo>
                      <a:pt x="9" y="0"/>
                    </a:moveTo>
                    <a:cubicBezTo>
                      <a:pt x="9" y="0"/>
                      <a:pt x="11" y="6"/>
                      <a:pt x="16" y="12"/>
                    </a:cubicBezTo>
                    <a:cubicBezTo>
                      <a:pt x="22" y="21"/>
                      <a:pt x="30" y="26"/>
                      <a:pt x="30" y="26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2" y="37"/>
                      <a:pt x="6" y="26"/>
                    </a:cubicBezTo>
                    <a:cubicBezTo>
                      <a:pt x="1" y="16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10"/>
              <p:cNvSpPr>
                <a:spLocks/>
              </p:cNvSpPr>
              <p:nvPr/>
            </p:nvSpPr>
            <p:spPr bwMode="auto">
              <a:xfrm>
                <a:off x="3192" y="1164"/>
                <a:ext cx="35" cy="53"/>
              </a:xfrm>
              <a:custGeom>
                <a:avLst/>
                <a:gdLst>
                  <a:gd name="T0" fmla="*/ 20 w 29"/>
                  <a:gd name="T1" fmla="*/ 0 h 44"/>
                  <a:gd name="T2" fmla="*/ 14 w 29"/>
                  <a:gd name="T3" fmla="*/ 12 h 44"/>
                  <a:gd name="T4" fmla="*/ 0 w 29"/>
                  <a:gd name="T5" fmla="*/ 26 h 44"/>
                  <a:gd name="T6" fmla="*/ 11 w 29"/>
                  <a:gd name="T7" fmla="*/ 44 h 44"/>
                  <a:gd name="T8" fmla="*/ 23 w 29"/>
                  <a:gd name="T9" fmla="*/ 26 h 44"/>
                  <a:gd name="T10" fmla="*/ 29 w 29"/>
                  <a:gd name="T11" fmla="*/ 8 h 44"/>
                  <a:gd name="T12" fmla="*/ 20 w 2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4">
                    <a:moveTo>
                      <a:pt x="20" y="0"/>
                    </a:moveTo>
                    <a:cubicBezTo>
                      <a:pt x="20" y="0"/>
                      <a:pt x="18" y="6"/>
                      <a:pt x="14" y="12"/>
                    </a:cubicBezTo>
                    <a:cubicBezTo>
                      <a:pt x="7" y="21"/>
                      <a:pt x="0" y="26"/>
                      <a:pt x="0" y="26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8" y="37"/>
                      <a:pt x="23" y="26"/>
                    </a:cubicBezTo>
                    <a:cubicBezTo>
                      <a:pt x="28" y="16"/>
                      <a:pt x="29" y="8"/>
                      <a:pt x="29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11"/>
              <p:cNvSpPr>
                <a:spLocks/>
              </p:cNvSpPr>
              <p:nvPr/>
            </p:nvSpPr>
            <p:spPr bwMode="auto">
              <a:xfrm>
                <a:off x="3148" y="1105"/>
                <a:ext cx="73" cy="20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7" y="17"/>
                      <a:pt x="30" y="17"/>
                    </a:cubicBezTo>
                    <a:cubicBezTo>
                      <a:pt x="44" y="17"/>
                      <a:pt x="56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412"/>
              <p:cNvSpPr>
                <a:spLocks/>
              </p:cNvSpPr>
              <p:nvPr/>
            </p:nvSpPr>
            <p:spPr bwMode="auto">
              <a:xfrm>
                <a:off x="3128" y="1050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413"/>
              <p:cNvSpPr>
                <a:spLocks noChangeArrowheads="1"/>
              </p:cNvSpPr>
              <p:nvPr/>
            </p:nvSpPr>
            <p:spPr bwMode="auto">
              <a:xfrm>
                <a:off x="3132" y="1056"/>
                <a:ext cx="9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414"/>
              <p:cNvSpPr>
                <a:spLocks/>
              </p:cNvSpPr>
              <p:nvPr/>
            </p:nvSpPr>
            <p:spPr bwMode="auto">
              <a:xfrm>
                <a:off x="3220" y="1050"/>
                <a:ext cx="23" cy="30"/>
              </a:xfrm>
              <a:custGeom>
                <a:avLst/>
                <a:gdLst>
                  <a:gd name="T0" fmla="*/ 10 w 19"/>
                  <a:gd name="T1" fmla="*/ 25 h 25"/>
                  <a:gd name="T2" fmla="*/ 10 w 19"/>
                  <a:gd name="T3" fmla="*/ 25 h 25"/>
                  <a:gd name="T4" fmla="*/ 0 w 19"/>
                  <a:gd name="T5" fmla="*/ 16 h 25"/>
                  <a:gd name="T6" fmla="*/ 0 w 19"/>
                  <a:gd name="T7" fmla="*/ 9 h 25"/>
                  <a:gd name="T8" fmla="*/ 10 w 19"/>
                  <a:gd name="T9" fmla="*/ 0 h 25"/>
                  <a:gd name="T10" fmla="*/ 19 w 19"/>
                  <a:gd name="T11" fmla="*/ 9 h 25"/>
                  <a:gd name="T12" fmla="*/ 19 w 19"/>
                  <a:gd name="T13" fmla="*/ 16 h 25"/>
                  <a:gd name="T14" fmla="*/ 10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10" y="25"/>
                    </a:moveTo>
                    <a:cubicBezTo>
                      <a:pt x="10" y="25"/>
                      <a:pt x="10" y="25"/>
                      <a:pt x="10" y="25"/>
                    </a:cubicBezTo>
                    <a:cubicBezTo>
                      <a:pt x="5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5" y="0"/>
                      <a:pt x="19" y="4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1"/>
                      <a:pt x="15" y="25"/>
                      <a:pt x="10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415"/>
              <p:cNvSpPr>
                <a:spLocks noChangeArrowheads="1"/>
              </p:cNvSpPr>
              <p:nvPr/>
            </p:nvSpPr>
            <p:spPr bwMode="auto">
              <a:xfrm>
                <a:off x="3225" y="1056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6"/>
              <p:cNvSpPr>
                <a:spLocks noChangeArrowheads="1"/>
              </p:cNvSpPr>
              <p:nvPr/>
            </p:nvSpPr>
            <p:spPr bwMode="auto">
              <a:xfrm>
                <a:off x="3125" y="1037"/>
                <a:ext cx="29" cy="7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7"/>
              <p:cNvSpPr>
                <a:spLocks noChangeArrowheads="1"/>
              </p:cNvSpPr>
              <p:nvPr/>
            </p:nvSpPr>
            <p:spPr bwMode="auto">
              <a:xfrm>
                <a:off x="3217" y="1037"/>
                <a:ext cx="28" cy="7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418"/>
              <p:cNvSpPr>
                <a:spLocks/>
              </p:cNvSpPr>
              <p:nvPr/>
            </p:nvSpPr>
            <p:spPr bwMode="auto">
              <a:xfrm>
                <a:off x="4946" y="844"/>
                <a:ext cx="88" cy="84"/>
              </a:xfrm>
              <a:custGeom>
                <a:avLst/>
                <a:gdLst>
                  <a:gd name="T0" fmla="*/ 4 w 72"/>
                  <a:gd name="T1" fmla="*/ 0 h 69"/>
                  <a:gd name="T2" fmla="*/ 6 w 72"/>
                  <a:gd name="T3" fmla="*/ 27 h 69"/>
                  <a:gd name="T4" fmla="*/ 0 w 72"/>
                  <a:gd name="T5" fmla="*/ 48 h 69"/>
                  <a:gd name="T6" fmla="*/ 10 w 72"/>
                  <a:gd name="T7" fmla="*/ 48 h 69"/>
                  <a:gd name="T8" fmla="*/ 18 w 72"/>
                  <a:gd name="T9" fmla="*/ 44 h 69"/>
                  <a:gd name="T10" fmla="*/ 15 w 72"/>
                  <a:gd name="T11" fmla="*/ 52 h 69"/>
                  <a:gd name="T12" fmla="*/ 10 w 72"/>
                  <a:gd name="T13" fmla="*/ 60 h 69"/>
                  <a:gd name="T14" fmla="*/ 22 w 72"/>
                  <a:gd name="T15" fmla="*/ 60 h 69"/>
                  <a:gd name="T16" fmla="*/ 32 w 72"/>
                  <a:gd name="T17" fmla="*/ 54 h 69"/>
                  <a:gd name="T18" fmla="*/ 28 w 72"/>
                  <a:gd name="T19" fmla="*/ 62 h 69"/>
                  <a:gd name="T20" fmla="*/ 26 w 72"/>
                  <a:gd name="T21" fmla="*/ 66 h 69"/>
                  <a:gd name="T22" fmla="*/ 48 w 72"/>
                  <a:gd name="T23" fmla="*/ 66 h 69"/>
                  <a:gd name="T24" fmla="*/ 72 w 72"/>
                  <a:gd name="T25" fmla="*/ 56 h 69"/>
                  <a:gd name="T26" fmla="*/ 4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4" y="0"/>
                    </a:moveTo>
                    <a:cubicBezTo>
                      <a:pt x="4" y="0"/>
                      <a:pt x="8" y="12"/>
                      <a:pt x="6" y="27"/>
                    </a:cubicBezTo>
                    <a:cubicBezTo>
                      <a:pt x="4" y="42"/>
                      <a:pt x="0" y="48"/>
                      <a:pt x="0" y="48"/>
                    </a:cubicBezTo>
                    <a:cubicBezTo>
                      <a:pt x="0" y="48"/>
                      <a:pt x="4" y="50"/>
                      <a:pt x="10" y="48"/>
                    </a:cubicBezTo>
                    <a:cubicBezTo>
                      <a:pt x="16" y="46"/>
                      <a:pt x="18" y="44"/>
                      <a:pt x="18" y="44"/>
                    </a:cubicBezTo>
                    <a:cubicBezTo>
                      <a:pt x="18" y="44"/>
                      <a:pt x="17" y="48"/>
                      <a:pt x="15" y="52"/>
                    </a:cubicBezTo>
                    <a:cubicBezTo>
                      <a:pt x="13" y="56"/>
                      <a:pt x="10" y="60"/>
                      <a:pt x="10" y="60"/>
                    </a:cubicBezTo>
                    <a:cubicBezTo>
                      <a:pt x="10" y="60"/>
                      <a:pt x="15" y="62"/>
                      <a:pt x="22" y="60"/>
                    </a:cubicBezTo>
                    <a:cubicBezTo>
                      <a:pt x="28" y="58"/>
                      <a:pt x="32" y="54"/>
                      <a:pt x="32" y="54"/>
                    </a:cubicBezTo>
                    <a:cubicBezTo>
                      <a:pt x="32" y="54"/>
                      <a:pt x="32" y="57"/>
                      <a:pt x="28" y="62"/>
                    </a:cubicBezTo>
                    <a:cubicBezTo>
                      <a:pt x="28" y="63"/>
                      <a:pt x="26" y="66"/>
                      <a:pt x="26" y="66"/>
                    </a:cubicBezTo>
                    <a:cubicBezTo>
                      <a:pt x="26" y="66"/>
                      <a:pt x="34" y="69"/>
                      <a:pt x="48" y="66"/>
                    </a:cubicBezTo>
                    <a:cubicBezTo>
                      <a:pt x="61" y="62"/>
                      <a:pt x="72" y="56"/>
                      <a:pt x="72" y="5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419"/>
              <p:cNvSpPr>
                <a:spLocks/>
              </p:cNvSpPr>
              <p:nvPr/>
            </p:nvSpPr>
            <p:spPr bwMode="auto">
              <a:xfrm>
                <a:off x="5050" y="844"/>
                <a:ext cx="87" cy="84"/>
              </a:xfrm>
              <a:custGeom>
                <a:avLst/>
                <a:gdLst>
                  <a:gd name="T0" fmla="*/ 68 w 72"/>
                  <a:gd name="T1" fmla="*/ 0 h 69"/>
                  <a:gd name="T2" fmla="*/ 66 w 72"/>
                  <a:gd name="T3" fmla="*/ 27 h 69"/>
                  <a:gd name="T4" fmla="*/ 72 w 72"/>
                  <a:gd name="T5" fmla="*/ 48 h 69"/>
                  <a:gd name="T6" fmla="*/ 62 w 72"/>
                  <a:gd name="T7" fmla="*/ 48 h 69"/>
                  <a:gd name="T8" fmla="*/ 54 w 72"/>
                  <a:gd name="T9" fmla="*/ 44 h 69"/>
                  <a:gd name="T10" fmla="*/ 57 w 72"/>
                  <a:gd name="T11" fmla="*/ 52 h 69"/>
                  <a:gd name="T12" fmla="*/ 62 w 72"/>
                  <a:gd name="T13" fmla="*/ 60 h 69"/>
                  <a:gd name="T14" fmla="*/ 50 w 72"/>
                  <a:gd name="T15" fmla="*/ 60 h 69"/>
                  <a:gd name="T16" fmla="*/ 40 w 72"/>
                  <a:gd name="T17" fmla="*/ 54 h 69"/>
                  <a:gd name="T18" fmla="*/ 44 w 72"/>
                  <a:gd name="T19" fmla="*/ 62 h 69"/>
                  <a:gd name="T20" fmla="*/ 46 w 72"/>
                  <a:gd name="T21" fmla="*/ 66 h 69"/>
                  <a:gd name="T22" fmla="*/ 24 w 72"/>
                  <a:gd name="T23" fmla="*/ 66 h 69"/>
                  <a:gd name="T24" fmla="*/ 0 w 72"/>
                  <a:gd name="T25" fmla="*/ 56 h 69"/>
                  <a:gd name="T26" fmla="*/ 68 w 72"/>
                  <a:gd name="T2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69">
                    <a:moveTo>
                      <a:pt x="68" y="0"/>
                    </a:moveTo>
                    <a:cubicBezTo>
                      <a:pt x="68" y="0"/>
                      <a:pt x="65" y="12"/>
                      <a:pt x="66" y="27"/>
                    </a:cubicBezTo>
                    <a:cubicBezTo>
                      <a:pt x="68" y="42"/>
                      <a:pt x="72" y="48"/>
                      <a:pt x="72" y="48"/>
                    </a:cubicBezTo>
                    <a:cubicBezTo>
                      <a:pt x="72" y="48"/>
                      <a:pt x="68" y="50"/>
                      <a:pt x="62" y="48"/>
                    </a:cubicBezTo>
                    <a:cubicBezTo>
                      <a:pt x="56" y="46"/>
                      <a:pt x="54" y="44"/>
                      <a:pt x="54" y="44"/>
                    </a:cubicBezTo>
                    <a:cubicBezTo>
                      <a:pt x="54" y="44"/>
                      <a:pt x="55" y="48"/>
                      <a:pt x="57" y="52"/>
                    </a:cubicBezTo>
                    <a:cubicBezTo>
                      <a:pt x="59" y="56"/>
                      <a:pt x="62" y="60"/>
                      <a:pt x="62" y="60"/>
                    </a:cubicBezTo>
                    <a:cubicBezTo>
                      <a:pt x="62" y="60"/>
                      <a:pt x="57" y="62"/>
                      <a:pt x="50" y="60"/>
                    </a:cubicBezTo>
                    <a:cubicBezTo>
                      <a:pt x="44" y="58"/>
                      <a:pt x="40" y="54"/>
                      <a:pt x="40" y="54"/>
                    </a:cubicBezTo>
                    <a:cubicBezTo>
                      <a:pt x="40" y="54"/>
                      <a:pt x="40" y="57"/>
                      <a:pt x="44" y="62"/>
                    </a:cubicBezTo>
                    <a:cubicBezTo>
                      <a:pt x="44" y="63"/>
                      <a:pt x="46" y="66"/>
                      <a:pt x="46" y="66"/>
                    </a:cubicBezTo>
                    <a:cubicBezTo>
                      <a:pt x="46" y="66"/>
                      <a:pt x="38" y="69"/>
                      <a:pt x="24" y="66"/>
                    </a:cubicBezTo>
                    <a:cubicBezTo>
                      <a:pt x="11" y="62"/>
                      <a:pt x="0" y="56"/>
                      <a:pt x="0" y="5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20"/>
              <p:cNvSpPr>
                <a:spLocks noChangeArrowheads="1"/>
              </p:cNvSpPr>
              <p:nvPr/>
            </p:nvSpPr>
            <p:spPr bwMode="auto">
              <a:xfrm>
                <a:off x="4986" y="951"/>
                <a:ext cx="111" cy="168"/>
              </a:xfrm>
              <a:prstGeom prst="rect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421"/>
              <p:cNvSpPr>
                <a:spLocks/>
              </p:cNvSpPr>
              <p:nvPr/>
            </p:nvSpPr>
            <p:spPr bwMode="auto">
              <a:xfrm>
                <a:off x="4986" y="1042"/>
                <a:ext cx="111" cy="129"/>
              </a:xfrm>
              <a:custGeom>
                <a:avLst/>
                <a:gdLst>
                  <a:gd name="T0" fmla="*/ 47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7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7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7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7" y="10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422"/>
              <p:cNvSpPr>
                <a:spLocks/>
              </p:cNvSpPr>
              <p:nvPr/>
            </p:nvSpPr>
            <p:spPr bwMode="auto">
              <a:xfrm>
                <a:off x="5046" y="1106"/>
                <a:ext cx="51" cy="297"/>
              </a:xfrm>
              <a:custGeom>
                <a:avLst/>
                <a:gdLst>
                  <a:gd name="T0" fmla="*/ 23 w 42"/>
                  <a:gd name="T1" fmla="*/ 245 h 245"/>
                  <a:gd name="T2" fmla="*/ 7 w 42"/>
                  <a:gd name="T3" fmla="*/ 229 h 245"/>
                  <a:gd name="T4" fmla="*/ 0 w 42"/>
                  <a:gd name="T5" fmla="*/ 26 h 245"/>
                  <a:gd name="T6" fmla="*/ 23 w 42"/>
                  <a:gd name="T7" fmla="*/ 10 h 245"/>
                  <a:gd name="T8" fmla="*/ 42 w 42"/>
                  <a:gd name="T9" fmla="*/ 8 h 245"/>
                  <a:gd name="T10" fmla="*/ 39 w 42"/>
                  <a:gd name="T11" fmla="*/ 229 h 245"/>
                  <a:gd name="T12" fmla="*/ 23 w 42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5">
                    <a:moveTo>
                      <a:pt x="23" y="245"/>
                    </a:moveTo>
                    <a:cubicBezTo>
                      <a:pt x="14" y="245"/>
                      <a:pt x="7" y="238"/>
                      <a:pt x="7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7"/>
                      <a:pt x="14" y="10"/>
                      <a:pt x="23" y="10"/>
                    </a:cubicBezTo>
                    <a:cubicBezTo>
                      <a:pt x="31" y="10"/>
                      <a:pt x="42" y="0"/>
                      <a:pt x="42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1" y="245"/>
                      <a:pt x="23" y="245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423"/>
              <p:cNvSpPr>
                <a:spLocks/>
              </p:cNvSpPr>
              <p:nvPr/>
            </p:nvSpPr>
            <p:spPr bwMode="auto">
              <a:xfrm>
                <a:off x="4986" y="1105"/>
                <a:ext cx="52" cy="298"/>
              </a:xfrm>
              <a:custGeom>
                <a:avLst/>
                <a:gdLst>
                  <a:gd name="T0" fmla="*/ 19 w 42"/>
                  <a:gd name="T1" fmla="*/ 246 h 246"/>
                  <a:gd name="T2" fmla="*/ 4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7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1" y="246"/>
                      <a:pt x="4" y="239"/>
                      <a:pt x="4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1" y="11"/>
                      <a:pt x="19" y="11"/>
                    </a:cubicBezTo>
                    <a:cubicBezTo>
                      <a:pt x="28" y="11"/>
                      <a:pt x="42" y="19"/>
                      <a:pt x="42" y="27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9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24"/>
              <p:cNvSpPr>
                <a:spLocks/>
              </p:cNvSpPr>
              <p:nvPr/>
            </p:nvSpPr>
            <p:spPr bwMode="auto">
              <a:xfrm>
                <a:off x="5047" y="935"/>
                <a:ext cx="99" cy="258"/>
              </a:xfrm>
              <a:custGeom>
                <a:avLst/>
                <a:gdLst>
                  <a:gd name="T0" fmla="*/ 68 w 81"/>
                  <a:gd name="T1" fmla="*/ 213 h 213"/>
                  <a:gd name="T2" fmla="*/ 68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2 w 81"/>
                  <a:gd name="T9" fmla="*/ 24 h 213"/>
                  <a:gd name="T10" fmla="*/ 1 w 81"/>
                  <a:gd name="T11" fmla="*/ 11 h 213"/>
                  <a:gd name="T12" fmla="*/ 13 w 81"/>
                  <a:gd name="T13" fmla="*/ 0 h 213"/>
                  <a:gd name="T14" fmla="*/ 73 w 81"/>
                  <a:gd name="T15" fmla="*/ 45 h 213"/>
                  <a:gd name="T16" fmla="*/ 80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8" y="213"/>
                      <a:pt x="68" y="213"/>
                      <a:pt x="68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8" y="91"/>
                      <a:pt x="49" y="50"/>
                    </a:cubicBezTo>
                    <a:cubicBezTo>
                      <a:pt x="44" y="26"/>
                      <a:pt x="13" y="24"/>
                      <a:pt x="12" y="24"/>
                    </a:cubicBezTo>
                    <a:cubicBezTo>
                      <a:pt x="5" y="23"/>
                      <a:pt x="0" y="18"/>
                      <a:pt x="1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3" y="45"/>
                    </a:cubicBezTo>
                    <a:cubicBezTo>
                      <a:pt x="81" y="88"/>
                      <a:pt x="80" y="196"/>
                      <a:pt x="80" y="201"/>
                    </a:cubicBezTo>
                    <a:cubicBezTo>
                      <a:pt x="80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25"/>
              <p:cNvSpPr>
                <a:spLocks/>
              </p:cNvSpPr>
              <p:nvPr/>
            </p:nvSpPr>
            <p:spPr bwMode="auto">
              <a:xfrm>
                <a:off x="4938" y="935"/>
                <a:ext cx="98" cy="258"/>
              </a:xfrm>
              <a:custGeom>
                <a:avLst/>
                <a:gdLst>
                  <a:gd name="T0" fmla="*/ 13 w 81"/>
                  <a:gd name="T1" fmla="*/ 213 h 213"/>
                  <a:gd name="T2" fmla="*/ 1 w 81"/>
                  <a:gd name="T3" fmla="*/ 201 h 213"/>
                  <a:gd name="T4" fmla="*/ 8 w 81"/>
                  <a:gd name="T5" fmla="*/ 45 h 213"/>
                  <a:gd name="T6" fmla="*/ 68 w 81"/>
                  <a:gd name="T7" fmla="*/ 0 h 213"/>
                  <a:gd name="T8" fmla="*/ 81 w 81"/>
                  <a:gd name="T9" fmla="*/ 11 h 213"/>
                  <a:gd name="T10" fmla="*/ 69 w 81"/>
                  <a:gd name="T11" fmla="*/ 24 h 213"/>
                  <a:gd name="T12" fmla="*/ 32 w 81"/>
                  <a:gd name="T13" fmla="*/ 50 h 213"/>
                  <a:gd name="T14" fmla="*/ 25 w 81"/>
                  <a:gd name="T15" fmla="*/ 201 h 213"/>
                  <a:gd name="T16" fmla="*/ 13 w 81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213">
                    <a:moveTo>
                      <a:pt x="13" y="213"/>
                    </a:moveTo>
                    <a:cubicBezTo>
                      <a:pt x="7" y="213"/>
                      <a:pt x="1" y="208"/>
                      <a:pt x="1" y="201"/>
                    </a:cubicBezTo>
                    <a:cubicBezTo>
                      <a:pt x="1" y="196"/>
                      <a:pt x="0" y="88"/>
                      <a:pt x="8" y="45"/>
                    </a:cubicBezTo>
                    <a:cubicBezTo>
                      <a:pt x="17" y="3"/>
                      <a:pt x="66" y="0"/>
                      <a:pt x="68" y="0"/>
                    </a:cubicBezTo>
                    <a:cubicBezTo>
                      <a:pt x="75" y="0"/>
                      <a:pt x="80" y="5"/>
                      <a:pt x="81" y="11"/>
                    </a:cubicBezTo>
                    <a:cubicBezTo>
                      <a:pt x="81" y="18"/>
                      <a:pt x="76" y="23"/>
                      <a:pt x="69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3" y="91"/>
                      <a:pt x="25" y="200"/>
                      <a:pt x="25" y="201"/>
                    </a:cubicBezTo>
                    <a:cubicBezTo>
                      <a:pt x="25" y="207"/>
                      <a:pt x="20" y="213"/>
                      <a:pt x="13" y="213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26"/>
              <p:cNvSpPr>
                <a:spLocks/>
              </p:cNvSpPr>
              <p:nvPr/>
            </p:nvSpPr>
            <p:spPr bwMode="auto">
              <a:xfrm>
                <a:off x="5016" y="878"/>
                <a:ext cx="52" cy="90"/>
              </a:xfrm>
              <a:custGeom>
                <a:avLst/>
                <a:gdLst>
                  <a:gd name="T0" fmla="*/ 22 w 43"/>
                  <a:gd name="T1" fmla="*/ 74 h 74"/>
                  <a:gd name="T2" fmla="*/ 22 w 43"/>
                  <a:gd name="T3" fmla="*/ 74 h 74"/>
                  <a:gd name="T4" fmla="*/ 0 w 43"/>
                  <a:gd name="T5" fmla="*/ 52 h 74"/>
                  <a:gd name="T6" fmla="*/ 0 w 43"/>
                  <a:gd name="T7" fmla="*/ 22 h 74"/>
                  <a:gd name="T8" fmla="*/ 22 w 43"/>
                  <a:gd name="T9" fmla="*/ 0 h 74"/>
                  <a:gd name="T10" fmla="*/ 43 w 43"/>
                  <a:gd name="T11" fmla="*/ 22 h 74"/>
                  <a:gd name="T12" fmla="*/ 43 w 43"/>
                  <a:gd name="T13" fmla="*/ 52 h 74"/>
                  <a:gd name="T14" fmla="*/ 22 w 43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74">
                    <a:moveTo>
                      <a:pt x="22" y="74"/>
                    </a:moveTo>
                    <a:cubicBezTo>
                      <a:pt x="22" y="74"/>
                      <a:pt x="22" y="74"/>
                      <a:pt x="22" y="74"/>
                    </a:cubicBezTo>
                    <a:cubicBezTo>
                      <a:pt x="9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9" y="0"/>
                      <a:pt x="22" y="0"/>
                    </a:cubicBezTo>
                    <a:cubicBezTo>
                      <a:pt x="34" y="0"/>
                      <a:pt x="43" y="10"/>
                      <a:pt x="43" y="2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64"/>
                      <a:pt x="34" y="74"/>
                      <a:pt x="22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427"/>
              <p:cNvSpPr>
                <a:spLocks noChangeArrowheads="1"/>
              </p:cNvSpPr>
              <p:nvPr/>
            </p:nvSpPr>
            <p:spPr bwMode="auto">
              <a:xfrm>
                <a:off x="5112" y="810"/>
                <a:ext cx="43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428"/>
              <p:cNvSpPr>
                <a:spLocks noChangeArrowheads="1"/>
              </p:cNvSpPr>
              <p:nvPr/>
            </p:nvSpPr>
            <p:spPr bwMode="auto">
              <a:xfrm>
                <a:off x="4929" y="810"/>
                <a:ext cx="43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429"/>
              <p:cNvSpPr>
                <a:spLocks/>
              </p:cNvSpPr>
              <p:nvPr/>
            </p:nvSpPr>
            <p:spPr bwMode="auto">
              <a:xfrm>
                <a:off x="4951" y="713"/>
                <a:ext cx="182" cy="208"/>
              </a:xfrm>
              <a:custGeom>
                <a:avLst/>
                <a:gdLst>
                  <a:gd name="T0" fmla="*/ 75 w 149"/>
                  <a:gd name="T1" fmla="*/ 172 h 172"/>
                  <a:gd name="T2" fmla="*/ 75 w 149"/>
                  <a:gd name="T3" fmla="*/ 172 h 172"/>
                  <a:gd name="T4" fmla="*/ 0 w 149"/>
                  <a:gd name="T5" fmla="*/ 97 h 172"/>
                  <a:gd name="T6" fmla="*/ 0 w 149"/>
                  <a:gd name="T7" fmla="*/ 59 h 172"/>
                  <a:gd name="T8" fmla="*/ 75 w 149"/>
                  <a:gd name="T9" fmla="*/ 0 h 172"/>
                  <a:gd name="T10" fmla="*/ 149 w 149"/>
                  <a:gd name="T11" fmla="*/ 59 h 172"/>
                  <a:gd name="T12" fmla="*/ 149 w 149"/>
                  <a:gd name="T13" fmla="*/ 97 h 172"/>
                  <a:gd name="T14" fmla="*/ 75 w 149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3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116" y="0"/>
                      <a:pt x="149" y="18"/>
                      <a:pt x="149" y="5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138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430"/>
              <p:cNvSpPr>
                <a:spLocks/>
              </p:cNvSpPr>
              <p:nvPr/>
            </p:nvSpPr>
            <p:spPr bwMode="auto">
              <a:xfrm>
                <a:off x="5055" y="1370"/>
                <a:ext cx="79" cy="38"/>
              </a:xfrm>
              <a:custGeom>
                <a:avLst/>
                <a:gdLst>
                  <a:gd name="T0" fmla="*/ 0 w 79"/>
                  <a:gd name="T1" fmla="*/ 0 h 38"/>
                  <a:gd name="T2" fmla="*/ 0 w 79"/>
                  <a:gd name="T3" fmla="*/ 38 h 38"/>
                  <a:gd name="T4" fmla="*/ 79 w 79"/>
                  <a:gd name="T5" fmla="*/ 38 h 38"/>
                  <a:gd name="T6" fmla="*/ 39 w 79"/>
                  <a:gd name="T7" fmla="*/ 0 h 38"/>
                  <a:gd name="T8" fmla="*/ 0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0" y="0"/>
                    </a:moveTo>
                    <a:lnTo>
                      <a:pt x="0" y="38"/>
                    </a:lnTo>
                    <a:lnTo>
                      <a:pt x="79" y="38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431"/>
              <p:cNvSpPr>
                <a:spLocks/>
              </p:cNvSpPr>
              <p:nvPr/>
            </p:nvSpPr>
            <p:spPr bwMode="auto">
              <a:xfrm>
                <a:off x="4950" y="1370"/>
                <a:ext cx="79" cy="38"/>
              </a:xfrm>
              <a:custGeom>
                <a:avLst/>
                <a:gdLst>
                  <a:gd name="T0" fmla="*/ 79 w 79"/>
                  <a:gd name="T1" fmla="*/ 0 h 38"/>
                  <a:gd name="T2" fmla="*/ 79 w 79"/>
                  <a:gd name="T3" fmla="*/ 38 h 38"/>
                  <a:gd name="T4" fmla="*/ 0 w 79"/>
                  <a:gd name="T5" fmla="*/ 38 h 38"/>
                  <a:gd name="T6" fmla="*/ 41 w 79"/>
                  <a:gd name="T7" fmla="*/ 0 h 38"/>
                  <a:gd name="T8" fmla="*/ 79 w 7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8">
                    <a:moveTo>
                      <a:pt x="79" y="0"/>
                    </a:moveTo>
                    <a:lnTo>
                      <a:pt x="79" y="38"/>
                    </a:lnTo>
                    <a:lnTo>
                      <a:pt x="0" y="38"/>
                    </a:lnTo>
                    <a:lnTo>
                      <a:pt x="4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432"/>
              <p:cNvSpPr>
                <a:spLocks/>
              </p:cNvSpPr>
              <p:nvPr/>
            </p:nvSpPr>
            <p:spPr bwMode="auto">
              <a:xfrm>
                <a:off x="4985" y="1119"/>
                <a:ext cx="113" cy="144"/>
              </a:xfrm>
              <a:custGeom>
                <a:avLst/>
                <a:gdLst>
                  <a:gd name="T0" fmla="*/ 41 w 93"/>
                  <a:gd name="T1" fmla="*/ 119 h 119"/>
                  <a:gd name="T2" fmla="*/ 43 w 93"/>
                  <a:gd name="T3" fmla="*/ 44 h 119"/>
                  <a:gd name="T4" fmla="*/ 45 w 93"/>
                  <a:gd name="T5" fmla="*/ 44 h 119"/>
                  <a:gd name="T6" fmla="*/ 48 w 93"/>
                  <a:gd name="T7" fmla="*/ 44 h 119"/>
                  <a:gd name="T8" fmla="*/ 50 w 93"/>
                  <a:gd name="T9" fmla="*/ 44 h 119"/>
                  <a:gd name="T10" fmla="*/ 52 w 93"/>
                  <a:gd name="T11" fmla="*/ 119 h 119"/>
                  <a:gd name="T12" fmla="*/ 91 w 93"/>
                  <a:gd name="T13" fmla="*/ 119 h 119"/>
                  <a:gd name="T14" fmla="*/ 93 w 93"/>
                  <a:gd name="T15" fmla="*/ 3 h 119"/>
                  <a:gd name="T16" fmla="*/ 93 w 93"/>
                  <a:gd name="T17" fmla="*/ 0 h 119"/>
                  <a:gd name="T18" fmla="*/ 0 w 93"/>
                  <a:gd name="T19" fmla="*/ 0 h 119"/>
                  <a:gd name="T20" fmla="*/ 2 w 93"/>
                  <a:gd name="T21" fmla="*/ 119 h 119"/>
                  <a:gd name="T22" fmla="*/ 41 w 93"/>
                  <a:gd name="T2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19">
                    <a:moveTo>
                      <a:pt x="41" y="1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5" y="44"/>
                      <a:pt x="45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9" y="44"/>
                      <a:pt x="50" y="44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19"/>
                      <a:pt x="2" y="119"/>
                      <a:pt x="2" y="119"/>
                    </a:cubicBezTo>
                    <a:lnTo>
                      <a:pt x="41" y="119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433"/>
              <p:cNvSpPr>
                <a:spLocks/>
              </p:cNvSpPr>
              <p:nvPr/>
            </p:nvSpPr>
            <p:spPr bwMode="auto">
              <a:xfrm>
                <a:off x="4950" y="748"/>
                <a:ext cx="13" cy="70"/>
              </a:xfrm>
              <a:custGeom>
                <a:avLst/>
                <a:gdLst>
                  <a:gd name="T0" fmla="*/ 0 w 11"/>
                  <a:gd name="T1" fmla="*/ 30 h 58"/>
                  <a:gd name="T2" fmla="*/ 6 w 11"/>
                  <a:gd name="T3" fmla="*/ 3 h 58"/>
                  <a:gd name="T4" fmla="*/ 7 w 11"/>
                  <a:gd name="T5" fmla="*/ 0 h 58"/>
                  <a:gd name="T6" fmla="*/ 7 w 11"/>
                  <a:gd name="T7" fmla="*/ 3 h 58"/>
                  <a:gd name="T8" fmla="*/ 9 w 11"/>
                  <a:gd name="T9" fmla="*/ 12 h 58"/>
                  <a:gd name="T10" fmla="*/ 7 w 11"/>
                  <a:gd name="T11" fmla="*/ 52 h 58"/>
                  <a:gd name="T12" fmla="*/ 1 w 11"/>
                  <a:gd name="T13" fmla="*/ 58 h 58"/>
                  <a:gd name="T14" fmla="*/ 0 w 11"/>
                  <a:gd name="T15" fmla="*/ 58 h 58"/>
                  <a:gd name="T16" fmla="*/ 0 w 11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0" y="30"/>
                    </a:moveTo>
                    <a:cubicBezTo>
                      <a:pt x="0" y="20"/>
                      <a:pt x="2" y="11"/>
                      <a:pt x="6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6"/>
                      <a:pt x="9" y="9"/>
                      <a:pt x="9" y="12"/>
                    </a:cubicBezTo>
                    <a:cubicBezTo>
                      <a:pt x="10" y="22"/>
                      <a:pt x="11" y="43"/>
                      <a:pt x="7" y="52"/>
                    </a:cubicBezTo>
                    <a:cubicBezTo>
                      <a:pt x="5" y="55"/>
                      <a:pt x="3" y="57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434"/>
              <p:cNvSpPr>
                <a:spLocks/>
              </p:cNvSpPr>
              <p:nvPr/>
            </p:nvSpPr>
            <p:spPr bwMode="auto">
              <a:xfrm>
                <a:off x="5120" y="748"/>
                <a:ext cx="14" cy="70"/>
              </a:xfrm>
              <a:custGeom>
                <a:avLst/>
                <a:gdLst>
                  <a:gd name="T0" fmla="*/ 10 w 11"/>
                  <a:gd name="T1" fmla="*/ 58 h 58"/>
                  <a:gd name="T2" fmla="*/ 4 w 11"/>
                  <a:gd name="T3" fmla="*/ 52 h 58"/>
                  <a:gd name="T4" fmla="*/ 2 w 11"/>
                  <a:gd name="T5" fmla="*/ 12 h 58"/>
                  <a:gd name="T6" fmla="*/ 3 w 11"/>
                  <a:gd name="T7" fmla="*/ 3 h 58"/>
                  <a:gd name="T8" fmla="*/ 4 w 11"/>
                  <a:gd name="T9" fmla="*/ 0 h 58"/>
                  <a:gd name="T10" fmla="*/ 5 w 11"/>
                  <a:gd name="T11" fmla="*/ 3 h 58"/>
                  <a:gd name="T12" fmla="*/ 11 w 11"/>
                  <a:gd name="T13" fmla="*/ 30 h 58"/>
                  <a:gd name="T14" fmla="*/ 11 w 11"/>
                  <a:gd name="T15" fmla="*/ 58 h 58"/>
                  <a:gd name="T16" fmla="*/ 10 w 11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8">
                    <a:moveTo>
                      <a:pt x="10" y="58"/>
                    </a:moveTo>
                    <a:cubicBezTo>
                      <a:pt x="8" y="57"/>
                      <a:pt x="5" y="55"/>
                      <a:pt x="4" y="52"/>
                    </a:cubicBezTo>
                    <a:cubicBezTo>
                      <a:pt x="0" y="43"/>
                      <a:pt x="0" y="22"/>
                      <a:pt x="2" y="12"/>
                    </a:cubicBezTo>
                    <a:cubicBezTo>
                      <a:pt x="2" y="9"/>
                      <a:pt x="3" y="6"/>
                      <a:pt x="3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9" y="11"/>
                      <a:pt x="11" y="20"/>
                      <a:pt x="11" y="30"/>
                    </a:cubicBezTo>
                    <a:cubicBezTo>
                      <a:pt x="11" y="58"/>
                      <a:pt x="11" y="58"/>
                      <a:pt x="11" y="58"/>
                    </a:cubicBezTo>
                    <a:lnTo>
                      <a:pt x="10" y="58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435"/>
              <p:cNvSpPr>
                <a:spLocks/>
              </p:cNvSpPr>
              <p:nvPr/>
            </p:nvSpPr>
            <p:spPr bwMode="auto">
              <a:xfrm>
                <a:off x="4941" y="708"/>
                <a:ext cx="189" cy="84"/>
              </a:xfrm>
              <a:custGeom>
                <a:avLst/>
                <a:gdLst>
                  <a:gd name="T0" fmla="*/ 0 w 155"/>
                  <a:gd name="T1" fmla="*/ 64 h 69"/>
                  <a:gd name="T2" fmla="*/ 82 w 155"/>
                  <a:gd name="T3" fmla="*/ 0 h 69"/>
                  <a:gd name="T4" fmla="*/ 155 w 155"/>
                  <a:gd name="T5" fmla="*/ 43 h 69"/>
                  <a:gd name="T6" fmla="*/ 127 w 155"/>
                  <a:gd name="T7" fmla="*/ 58 h 69"/>
                  <a:gd name="T8" fmla="*/ 131 w 155"/>
                  <a:gd name="T9" fmla="*/ 35 h 69"/>
                  <a:gd name="T10" fmla="*/ 86 w 155"/>
                  <a:gd name="T11" fmla="*/ 65 h 69"/>
                  <a:gd name="T12" fmla="*/ 91 w 155"/>
                  <a:gd name="T13" fmla="*/ 38 h 69"/>
                  <a:gd name="T14" fmla="*/ 34 w 155"/>
                  <a:gd name="T15" fmla="*/ 69 h 69"/>
                  <a:gd name="T16" fmla="*/ 49 w 155"/>
                  <a:gd name="T17" fmla="*/ 40 h 69"/>
                  <a:gd name="T18" fmla="*/ 0 w 155"/>
                  <a:gd name="T19" fmla="*/ 6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69">
                    <a:moveTo>
                      <a:pt x="0" y="64"/>
                    </a:moveTo>
                    <a:cubicBezTo>
                      <a:pt x="0" y="21"/>
                      <a:pt x="39" y="0"/>
                      <a:pt x="82" y="0"/>
                    </a:cubicBezTo>
                    <a:cubicBezTo>
                      <a:pt x="118" y="0"/>
                      <a:pt x="146" y="14"/>
                      <a:pt x="155" y="43"/>
                    </a:cubicBezTo>
                    <a:cubicBezTo>
                      <a:pt x="154" y="47"/>
                      <a:pt x="138" y="54"/>
                      <a:pt x="127" y="58"/>
                    </a:cubicBezTo>
                    <a:cubicBezTo>
                      <a:pt x="131" y="51"/>
                      <a:pt x="132" y="41"/>
                      <a:pt x="131" y="35"/>
                    </a:cubicBezTo>
                    <a:cubicBezTo>
                      <a:pt x="125" y="48"/>
                      <a:pt x="107" y="60"/>
                      <a:pt x="86" y="65"/>
                    </a:cubicBezTo>
                    <a:cubicBezTo>
                      <a:pt x="89" y="55"/>
                      <a:pt x="92" y="46"/>
                      <a:pt x="91" y="38"/>
                    </a:cubicBezTo>
                    <a:cubicBezTo>
                      <a:pt x="80" y="50"/>
                      <a:pt x="64" y="63"/>
                      <a:pt x="34" y="69"/>
                    </a:cubicBezTo>
                    <a:cubicBezTo>
                      <a:pt x="41" y="59"/>
                      <a:pt x="45" y="51"/>
                      <a:pt x="49" y="40"/>
                    </a:cubicBezTo>
                    <a:cubicBezTo>
                      <a:pt x="15" y="64"/>
                      <a:pt x="0" y="64"/>
                      <a:pt x="0" y="64"/>
                    </a:cubicBez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436"/>
              <p:cNvSpPr>
                <a:spLocks/>
              </p:cNvSpPr>
              <p:nvPr/>
            </p:nvSpPr>
            <p:spPr bwMode="auto">
              <a:xfrm>
                <a:off x="5053" y="1370"/>
                <a:ext cx="81" cy="38"/>
              </a:xfrm>
              <a:custGeom>
                <a:avLst/>
                <a:gdLst>
                  <a:gd name="T0" fmla="*/ 0 w 81"/>
                  <a:gd name="T1" fmla="*/ 0 h 38"/>
                  <a:gd name="T2" fmla="*/ 0 w 81"/>
                  <a:gd name="T3" fmla="*/ 38 h 38"/>
                  <a:gd name="T4" fmla="*/ 81 w 81"/>
                  <a:gd name="T5" fmla="*/ 38 h 38"/>
                  <a:gd name="T6" fmla="*/ 41 w 81"/>
                  <a:gd name="T7" fmla="*/ 0 h 38"/>
                  <a:gd name="T8" fmla="*/ 0 w 81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8">
                    <a:moveTo>
                      <a:pt x="0" y="0"/>
                    </a:moveTo>
                    <a:lnTo>
                      <a:pt x="0" y="38"/>
                    </a:lnTo>
                    <a:lnTo>
                      <a:pt x="81" y="38"/>
                    </a:lnTo>
                    <a:lnTo>
                      <a:pt x="4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437"/>
              <p:cNvSpPr>
                <a:spLocks/>
              </p:cNvSpPr>
              <p:nvPr/>
            </p:nvSpPr>
            <p:spPr bwMode="auto">
              <a:xfrm>
                <a:off x="4950" y="1370"/>
                <a:ext cx="80" cy="38"/>
              </a:xfrm>
              <a:custGeom>
                <a:avLst/>
                <a:gdLst>
                  <a:gd name="T0" fmla="*/ 80 w 80"/>
                  <a:gd name="T1" fmla="*/ 0 h 38"/>
                  <a:gd name="T2" fmla="*/ 80 w 80"/>
                  <a:gd name="T3" fmla="*/ 38 h 38"/>
                  <a:gd name="T4" fmla="*/ 0 w 80"/>
                  <a:gd name="T5" fmla="*/ 38 h 38"/>
                  <a:gd name="T6" fmla="*/ 41 w 80"/>
                  <a:gd name="T7" fmla="*/ 0 h 38"/>
                  <a:gd name="T8" fmla="*/ 80 w 80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8">
                    <a:moveTo>
                      <a:pt x="80" y="0"/>
                    </a:moveTo>
                    <a:lnTo>
                      <a:pt x="80" y="38"/>
                    </a:lnTo>
                    <a:lnTo>
                      <a:pt x="0" y="38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8"/>
              <p:cNvSpPr>
                <a:spLocks/>
              </p:cNvSpPr>
              <p:nvPr/>
            </p:nvSpPr>
            <p:spPr bwMode="auto">
              <a:xfrm>
                <a:off x="4938" y="934"/>
                <a:ext cx="208" cy="215"/>
              </a:xfrm>
              <a:custGeom>
                <a:avLst/>
                <a:gdLst>
                  <a:gd name="T0" fmla="*/ 26 w 171"/>
                  <a:gd name="T1" fmla="*/ 178 h 178"/>
                  <a:gd name="T2" fmla="*/ 33 w 171"/>
                  <a:gd name="T3" fmla="*/ 51 h 178"/>
                  <a:gd name="T4" fmla="*/ 39 w 171"/>
                  <a:gd name="T5" fmla="*/ 38 h 178"/>
                  <a:gd name="T6" fmla="*/ 39 w 171"/>
                  <a:gd name="T7" fmla="*/ 154 h 178"/>
                  <a:gd name="T8" fmla="*/ 132 w 171"/>
                  <a:gd name="T9" fmla="*/ 154 h 178"/>
                  <a:gd name="T10" fmla="*/ 132 w 171"/>
                  <a:gd name="T11" fmla="*/ 38 h 178"/>
                  <a:gd name="T12" fmla="*/ 138 w 171"/>
                  <a:gd name="T13" fmla="*/ 51 h 178"/>
                  <a:gd name="T14" fmla="*/ 145 w 171"/>
                  <a:gd name="T15" fmla="*/ 178 h 178"/>
                  <a:gd name="T16" fmla="*/ 171 w 171"/>
                  <a:gd name="T17" fmla="*/ 178 h 178"/>
                  <a:gd name="T18" fmla="*/ 164 w 171"/>
                  <a:gd name="T19" fmla="*/ 46 h 178"/>
                  <a:gd name="T20" fmla="*/ 113 w 171"/>
                  <a:gd name="T21" fmla="*/ 1 h 178"/>
                  <a:gd name="T22" fmla="*/ 86 w 171"/>
                  <a:gd name="T23" fmla="*/ 35 h 178"/>
                  <a:gd name="T24" fmla="*/ 57 w 171"/>
                  <a:gd name="T25" fmla="*/ 1 h 178"/>
                  <a:gd name="T26" fmla="*/ 7 w 171"/>
                  <a:gd name="T27" fmla="*/ 46 h 178"/>
                  <a:gd name="T28" fmla="*/ 0 w 171"/>
                  <a:gd name="T29" fmla="*/ 178 h 178"/>
                  <a:gd name="T30" fmla="*/ 26 w 171"/>
                  <a:gd name="T31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" h="178">
                    <a:moveTo>
                      <a:pt x="26" y="178"/>
                    </a:moveTo>
                    <a:cubicBezTo>
                      <a:pt x="26" y="143"/>
                      <a:pt x="27" y="80"/>
                      <a:pt x="33" y="51"/>
                    </a:cubicBezTo>
                    <a:cubicBezTo>
                      <a:pt x="34" y="46"/>
                      <a:pt x="36" y="42"/>
                      <a:pt x="39" y="38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5" y="42"/>
                      <a:pt x="137" y="46"/>
                      <a:pt x="138" y="51"/>
                    </a:cubicBezTo>
                    <a:cubicBezTo>
                      <a:pt x="144" y="80"/>
                      <a:pt x="145" y="143"/>
                      <a:pt x="145" y="178"/>
                    </a:cubicBezTo>
                    <a:cubicBezTo>
                      <a:pt x="171" y="178"/>
                      <a:pt x="171" y="178"/>
                      <a:pt x="171" y="178"/>
                    </a:cubicBezTo>
                    <a:cubicBezTo>
                      <a:pt x="171" y="142"/>
                      <a:pt x="170" y="77"/>
                      <a:pt x="164" y="46"/>
                    </a:cubicBezTo>
                    <a:cubicBezTo>
                      <a:pt x="157" y="14"/>
                      <a:pt x="128" y="4"/>
                      <a:pt x="113" y="1"/>
                    </a:cubicBezTo>
                    <a:cubicBezTo>
                      <a:pt x="107" y="0"/>
                      <a:pt x="86" y="35"/>
                      <a:pt x="86" y="35"/>
                    </a:cubicBezTo>
                    <a:cubicBezTo>
                      <a:pt x="86" y="35"/>
                      <a:pt x="63" y="0"/>
                      <a:pt x="57" y="1"/>
                    </a:cubicBezTo>
                    <a:cubicBezTo>
                      <a:pt x="42" y="5"/>
                      <a:pt x="14" y="15"/>
                      <a:pt x="7" y="46"/>
                    </a:cubicBezTo>
                    <a:cubicBezTo>
                      <a:pt x="1" y="77"/>
                      <a:pt x="0" y="142"/>
                      <a:pt x="0" y="178"/>
                    </a:cubicBezTo>
                    <a:lnTo>
                      <a:pt x="26" y="17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439"/>
              <p:cNvSpPr>
                <a:spLocks/>
              </p:cNvSpPr>
              <p:nvPr/>
            </p:nvSpPr>
            <p:spPr bwMode="auto">
              <a:xfrm>
                <a:off x="5023" y="980"/>
                <a:ext cx="39" cy="129"/>
              </a:xfrm>
              <a:custGeom>
                <a:avLst/>
                <a:gdLst>
                  <a:gd name="T0" fmla="*/ 18 w 39"/>
                  <a:gd name="T1" fmla="*/ 129 h 129"/>
                  <a:gd name="T2" fmla="*/ 39 w 39"/>
                  <a:gd name="T3" fmla="*/ 80 h 129"/>
                  <a:gd name="T4" fmla="*/ 24 w 39"/>
                  <a:gd name="T5" fmla="*/ 0 h 129"/>
                  <a:gd name="T6" fmla="*/ 19 w 39"/>
                  <a:gd name="T7" fmla="*/ 2 h 129"/>
                  <a:gd name="T8" fmla="*/ 13 w 39"/>
                  <a:gd name="T9" fmla="*/ 0 h 129"/>
                  <a:gd name="T10" fmla="*/ 0 w 39"/>
                  <a:gd name="T11" fmla="*/ 80 h 129"/>
                  <a:gd name="T12" fmla="*/ 18 w 39"/>
                  <a:gd name="T13" fmla="*/ 129 h 129"/>
                  <a:gd name="T14" fmla="*/ 18 w 39"/>
                  <a:gd name="T15" fmla="*/ 129 h 129"/>
                  <a:gd name="T16" fmla="*/ 18 w 39"/>
                  <a:gd name="T17" fmla="*/ 129 h 129"/>
                  <a:gd name="T18" fmla="*/ 18 w 39"/>
                  <a:gd name="T19" fmla="*/ 129 h 129"/>
                  <a:gd name="T20" fmla="*/ 18 w 39"/>
                  <a:gd name="T21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29">
                    <a:moveTo>
                      <a:pt x="18" y="129"/>
                    </a:moveTo>
                    <a:lnTo>
                      <a:pt x="39" y="8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0" y="80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lnTo>
                      <a:pt x="18" y="129"/>
                    </a:lnTo>
                    <a:close/>
                  </a:path>
                </a:pathLst>
              </a:cu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440"/>
              <p:cNvSpPr>
                <a:spLocks noChangeArrowheads="1"/>
              </p:cNvSpPr>
              <p:nvPr/>
            </p:nvSpPr>
            <p:spPr bwMode="auto">
              <a:xfrm>
                <a:off x="5029" y="961"/>
                <a:ext cx="26" cy="25"/>
              </a:xfrm>
              <a:prstGeom prst="ellipse">
                <a:avLst/>
              </a:pr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41"/>
              <p:cNvSpPr>
                <a:spLocks/>
              </p:cNvSpPr>
              <p:nvPr/>
            </p:nvSpPr>
            <p:spPr bwMode="auto">
              <a:xfrm>
                <a:off x="5002" y="926"/>
                <a:ext cx="36" cy="55"/>
              </a:xfrm>
              <a:custGeom>
                <a:avLst/>
                <a:gdLst>
                  <a:gd name="T0" fmla="*/ 9 w 29"/>
                  <a:gd name="T1" fmla="*/ 0 h 45"/>
                  <a:gd name="T2" fmla="*/ 16 w 29"/>
                  <a:gd name="T3" fmla="*/ 12 h 45"/>
                  <a:gd name="T4" fmla="*/ 29 w 29"/>
                  <a:gd name="T5" fmla="*/ 27 h 45"/>
                  <a:gd name="T6" fmla="*/ 18 w 29"/>
                  <a:gd name="T7" fmla="*/ 45 h 45"/>
                  <a:gd name="T8" fmla="*/ 6 w 29"/>
                  <a:gd name="T9" fmla="*/ 26 h 45"/>
                  <a:gd name="T10" fmla="*/ 0 w 29"/>
                  <a:gd name="T11" fmla="*/ 8 h 45"/>
                  <a:gd name="T12" fmla="*/ 9 w 29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">
                    <a:moveTo>
                      <a:pt x="9" y="0"/>
                    </a:moveTo>
                    <a:cubicBezTo>
                      <a:pt x="9" y="0"/>
                      <a:pt x="11" y="6"/>
                      <a:pt x="16" y="12"/>
                    </a:cubicBezTo>
                    <a:cubicBezTo>
                      <a:pt x="22" y="22"/>
                      <a:pt x="29" y="27"/>
                      <a:pt x="29" y="27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45"/>
                      <a:pt x="12" y="38"/>
                      <a:pt x="6" y="26"/>
                    </a:cubicBezTo>
                    <a:cubicBezTo>
                      <a:pt x="1" y="17"/>
                      <a:pt x="0" y="8"/>
                      <a:pt x="0" y="8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42"/>
              <p:cNvSpPr>
                <a:spLocks/>
              </p:cNvSpPr>
              <p:nvPr/>
            </p:nvSpPr>
            <p:spPr bwMode="auto">
              <a:xfrm>
                <a:off x="5046" y="926"/>
                <a:ext cx="35" cy="55"/>
              </a:xfrm>
              <a:custGeom>
                <a:avLst/>
                <a:gdLst>
                  <a:gd name="T0" fmla="*/ 20 w 29"/>
                  <a:gd name="T1" fmla="*/ 0 h 45"/>
                  <a:gd name="T2" fmla="*/ 13 w 29"/>
                  <a:gd name="T3" fmla="*/ 12 h 45"/>
                  <a:gd name="T4" fmla="*/ 0 w 29"/>
                  <a:gd name="T5" fmla="*/ 27 h 45"/>
                  <a:gd name="T6" fmla="*/ 11 w 29"/>
                  <a:gd name="T7" fmla="*/ 45 h 45"/>
                  <a:gd name="T8" fmla="*/ 23 w 29"/>
                  <a:gd name="T9" fmla="*/ 26 h 45"/>
                  <a:gd name="T10" fmla="*/ 29 w 29"/>
                  <a:gd name="T11" fmla="*/ 8 h 45"/>
                  <a:gd name="T12" fmla="*/ 20 w 29"/>
                  <a:gd name="T1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5">
                    <a:moveTo>
                      <a:pt x="20" y="0"/>
                    </a:moveTo>
                    <a:cubicBezTo>
                      <a:pt x="20" y="0"/>
                      <a:pt x="18" y="6"/>
                      <a:pt x="13" y="12"/>
                    </a:cubicBezTo>
                    <a:cubicBezTo>
                      <a:pt x="7" y="22"/>
                      <a:pt x="0" y="27"/>
                      <a:pt x="0" y="27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7" y="38"/>
                      <a:pt x="23" y="26"/>
                    </a:cubicBezTo>
                    <a:cubicBezTo>
                      <a:pt x="28" y="17"/>
                      <a:pt x="29" y="8"/>
                      <a:pt x="29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43"/>
              <p:cNvSpPr>
                <a:spLocks/>
              </p:cNvSpPr>
              <p:nvPr/>
            </p:nvSpPr>
            <p:spPr bwMode="auto">
              <a:xfrm>
                <a:off x="4936" y="936"/>
                <a:ext cx="106" cy="204"/>
              </a:xfrm>
              <a:custGeom>
                <a:avLst/>
                <a:gdLst>
                  <a:gd name="T0" fmla="*/ 28 w 87"/>
                  <a:gd name="T1" fmla="*/ 168 h 168"/>
                  <a:gd name="T2" fmla="*/ 35 w 87"/>
                  <a:gd name="T3" fmla="*/ 49 h 168"/>
                  <a:gd name="T4" fmla="*/ 39 w 87"/>
                  <a:gd name="T5" fmla="*/ 39 h 168"/>
                  <a:gd name="T6" fmla="*/ 39 w 87"/>
                  <a:gd name="T7" fmla="*/ 153 h 168"/>
                  <a:gd name="T8" fmla="*/ 87 w 87"/>
                  <a:gd name="T9" fmla="*/ 153 h 168"/>
                  <a:gd name="T10" fmla="*/ 87 w 87"/>
                  <a:gd name="T11" fmla="*/ 96 h 168"/>
                  <a:gd name="T12" fmla="*/ 54 w 87"/>
                  <a:gd name="T13" fmla="*/ 0 h 168"/>
                  <a:gd name="T14" fmla="*/ 54 w 87"/>
                  <a:gd name="T15" fmla="*/ 0 h 168"/>
                  <a:gd name="T16" fmla="*/ 53 w 87"/>
                  <a:gd name="T17" fmla="*/ 0 h 168"/>
                  <a:gd name="T18" fmla="*/ 7 w 87"/>
                  <a:gd name="T19" fmla="*/ 44 h 168"/>
                  <a:gd name="T20" fmla="*/ 0 w 87"/>
                  <a:gd name="T21" fmla="*/ 168 h 168"/>
                  <a:gd name="T22" fmla="*/ 28 w 87"/>
                  <a:gd name="T2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168">
                    <a:moveTo>
                      <a:pt x="28" y="168"/>
                    </a:moveTo>
                    <a:cubicBezTo>
                      <a:pt x="28" y="132"/>
                      <a:pt x="29" y="76"/>
                      <a:pt x="35" y="49"/>
                    </a:cubicBezTo>
                    <a:cubicBezTo>
                      <a:pt x="35" y="46"/>
                      <a:pt x="37" y="42"/>
                      <a:pt x="39" y="39"/>
                    </a:cubicBezTo>
                    <a:cubicBezTo>
                      <a:pt x="39" y="153"/>
                      <a:pt x="39" y="153"/>
                      <a:pt x="39" y="153"/>
                    </a:cubicBezTo>
                    <a:cubicBezTo>
                      <a:pt x="87" y="153"/>
                      <a:pt x="87" y="153"/>
                      <a:pt x="87" y="153"/>
                    </a:cubicBezTo>
                    <a:cubicBezTo>
                      <a:pt x="87" y="96"/>
                      <a:pt x="87" y="96"/>
                      <a:pt x="87" y="96"/>
                    </a:cubicBezTo>
                    <a:cubicBezTo>
                      <a:pt x="84" y="90"/>
                      <a:pt x="56" y="7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5"/>
                      <a:pt x="13" y="16"/>
                      <a:pt x="7" y="44"/>
                    </a:cubicBezTo>
                    <a:cubicBezTo>
                      <a:pt x="2" y="73"/>
                      <a:pt x="0" y="131"/>
                      <a:pt x="0" y="168"/>
                    </a:cubicBezTo>
                    <a:lnTo>
                      <a:pt x="28" y="168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44"/>
              <p:cNvSpPr>
                <a:spLocks/>
              </p:cNvSpPr>
              <p:nvPr/>
            </p:nvSpPr>
            <p:spPr bwMode="auto">
              <a:xfrm>
                <a:off x="5041" y="936"/>
                <a:ext cx="106" cy="204"/>
              </a:xfrm>
              <a:custGeom>
                <a:avLst/>
                <a:gdLst>
                  <a:gd name="T0" fmla="*/ 48 w 87"/>
                  <a:gd name="T1" fmla="*/ 39 h 168"/>
                  <a:gd name="T2" fmla="*/ 53 w 87"/>
                  <a:gd name="T3" fmla="*/ 49 h 168"/>
                  <a:gd name="T4" fmla="*/ 59 w 87"/>
                  <a:gd name="T5" fmla="*/ 168 h 168"/>
                  <a:gd name="T6" fmla="*/ 87 w 87"/>
                  <a:gd name="T7" fmla="*/ 168 h 168"/>
                  <a:gd name="T8" fmla="*/ 80 w 87"/>
                  <a:gd name="T9" fmla="*/ 44 h 168"/>
                  <a:gd name="T10" fmla="*/ 34 w 87"/>
                  <a:gd name="T11" fmla="*/ 0 h 168"/>
                  <a:gd name="T12" fmla="*/ 33 w 87"/>
                  <a:gd name="T13" fmla="*/ 0 h 168"/>
                  <a:gd name="T14" fmla="*/ 33 w 87"/>
                  <a:gd name="T15" fmla="*/ 0 h 168"/>
                  <a:gd name="T16" fmla="*/ 0 w 87"/>
                  <a:gd name="T17" fmla="*/ 96 h 168"/>
                  <a:gd name="T18" fmla="*/ 0 w 87"/>
                  <a:gd name="T19" fmla="*/ 153 h 168"/>
                  <a:gd name="T20" fmla="*/ 48 w 87"/>
                  <a:gd name="T21" fmla="*/ 153 h 168"/>
                  <a:gd name="T22" fmla="*/ 48 w 87"/>
                  <a:gd name="T23" fmla="*/ 3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168">
                    <a:moveTo>
                      <a:pt x="48" y="39"/>
                    </a:moveTo>
                    <a:cubicBezTo>
                      <a:pt x="50" y="42"/>
                      <a:pt x="52" y="46"/>
                      <a:pt x="53" y="49"/>
                    </a:cubicBezTo>
                    <a:cubicBezTo>
                      <a:pt x="58" y="76"/>
                      <a:pt x="59" y="132"/>
                      <a:pt x="59" y="168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87" y="131"/>
                      <a:pt x="86" y="73"/>
                      <a:pt x="80" y="44"/>
                    </a:cubicBezTo>
                    <a:cubicBezTo>
                      <a:pt x="74" y="16"/>
                      <a:pt x="52" y="5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7"/>
                      <a:pt x="4" y="90"/>
                      <a:pt x="0" y="9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48" y="153"/>
                      <a:pt x="48" y="153"/>
                      <a:pt x="48" y="153"/>
                    </a:cubicBezTo>
                    <a:lnTo>
                      <a:pt x="48" y="39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445"/>
              <p:cNvSpPr>
                <a:spLocks/>
              </p:cNvSpPr>
              <p:nvPr/>
            </p:nvSpPr>
            <p:spPr bwMode="auto">
              <a:xfrm>
                <a:off x="4986" y="936"/>
                <a:ext cx="56" cy="143"/>
              </a:xfrm>
              <a:custGeom>
                <a:avLst/>
                <a:gdLst>
                  <a:gd name="T0" fmla="*/ 13 w 46"/>
                  <a:gd name="T1" fmla="*/ 0 h 118"/>
                  <a:gd name="T2" fmla="*/ 12 w 46"/>
                  <a:gd name="T3" fmla="*/ 0 h 118"/>
                  <a:gd name="T4" fmla="*/ 5 w 46"/>
                  <a:gd name="T5" fmla="*/ 2 h 118"/>
                  <a:gd name="T6" fmla="*/ 1 w 46"/>
                  <a:gd name="T7" fmla="*/ 35 h 118"/>
                  <a:gd name="T8" fmla="*/ 39 w 46"/>
                  <a:gd name="T9" fmla="*/ 109 h 118"/>
                  <a:gd name="T10" fmla="*/ 46 w 46"/>
                  <a:gd name="T11" fmla="*/ 118 h 118"/>
                  <a:gd name="T12" fmla="*/ 46 w 46"/>
                  <a:gd name="T13" fmla="*/ 96 h 118"/>
                  <a:gd name="T14" fmla="*/ 13 w 46"/>
                  <a:gd name="T15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18">
                    <a:moveTo>
                      <a:pt x="1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7" y="1"/>
                      <a:pt x="5" y="2"/>
                    </a:cubicBezTo>
                    <a:cubicBezTo>
                      <a:pt x="3" y="11"/>
                      <a:pt x="0" y="26"/>
                      <a:pt x="1" y="35"/>
                    </a:cubicBezTo>
                    <a:cubicBezTo>
                      <a:pt x="3" y="48"/>
                      <a:pt x="32" y="98"/>
                      <a:pt x="39" y="109"/>
                    </a:cubicBezTo>
                    <a:cubicBezTo>
                      <a:pt x="42" y="113"/>
                      <a:pt x="44" y="116"/>
                      <a:pt x="46" y="118"/>
                    </a:cubicBezTo>
                    <a:cubicBezTo>
                      <a:pt x="46" y="96"/>
                      <a:pt x="46" y="96"/>
                      <a:pt x="46" y="96"/>
                    </a:cubicBezTo>
                    <a:cubicBezTo>
                      <a:pt x="43" y="90"/>
                      <a:pt x="15" y="7"/>
                      <a:pt x="13" y="0"/>
                    </a:cubicBez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46"/>
              <p:cNvSpPr>
                <a:spLocks/>
              </p:cNvSpPr>
              <p:nvPr/>
            </p:nvSpPr>
            <p:spPr bwMode="auto">
              <a:xfrm>
                <a:off x="5041" y="936"/>
                <a:ext cx="56" cy="143"/>
              </a:xfrm>
              <a:custGeom>
                <a:avLst/>
                <a:gdLst>
                  <a:gd name="T0" fmla="*/ 33 w 46"/>
                  <a:gd name="T1" fmla="*/ 0 h 118"/>
                  <a:gd name="T2" fmla="*/ 34 w 46"/>
                  <a:gd name="T3" fmla="*/ 0 h 118"/>
                  <a:gd name="T4" fmla="*/ 41 w 46"/>
                  <a:gd name="T5" fmla="*/ 2 h 118"/>
                  <a:gd name="T6" fmla="*/ 45 w 46"/>
                  <a:gd name="T7" fmla="*/ 35 h 118"/>
                  <a:gd name="T8" fmla="*/ 7 w 46"/>
                  <a:gd name="T9" fmla="*/ 109 h 118"/>
                  <a:gd name="T10" fmla="*/ 0 w 46"/>
                  <a:gd name="T11" fmla="*/ 118 h 118"/>
                  <a:gd name="T12" fmla="*/ 0 w 46"/>
                  <a:gd name="T13" fmla="*/ 96 h 118"/>
                  <a:gd name="T14" fmla="*/ 33 w 46"/>
                  <a:gd name="T15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18">
                    <a:moveTo>
                      <a:pt x="33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7" y="0"/>
                      <a:pt x="39" y="1"/>
                      <a:pt x="41" y="2"/>
                    </a:cubicBezTo>
                    <a:cubicBezTo>
                      <a:pt x="43" y="11"/>
                      <a:pt x="46" y="26"/>
                      <a:pt x="45" y="35"/>
                    </a:cubicBezTo>
                    <a:cubicBezTo>
                      <a:pt x="43" y="48"/>
                      <a:pt x="14" y="98"/>
                      <a:pt x="7" y="109"/>
                    </a:cubicBezTo>
                    <a:cubicBezTo>
                      <a:pt x="4" y="113"/>
                      <a:pt x="2" y="116"/>
                      <a:pt x="0" y="11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4" y="90"/>
                      <a:pt x="31" y="7"/>
                      <a:pt x="33" y="0"/>
                    </a:cubicBezTo>
                    <a:close/>
                  </a:path>
                </a:pathLst>
              </a:custGeom>
              <a:solidFill>
                <a:srgbClr val="4A32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47"/>
              <p:cNvSpPr>
                <a:spLocks/>
              </p:cNvSpPr>
              <p:nvPr/>
            </p:nvSpPr>
            <p:spPr bwMode="auto">
              <a:xfrm>
                <a:off x="5003" y="871"/>
                <a:ext cx="74" cy="20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7" y="17"/>
                      <a:pt x="30" y="17"/>
                    </a:cubicBezTo>
                    <a:cubicBezTo>
                      <a:pt x="44" y="17"/>
                      <a:pt x="56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448"/>
              <p:cNvSpPr>
                <a:spLocks/>
              </p:cNvSpPr>
              <p:nvPr/>
            </p:nvSpPr>
            <p:spPr bwMode="auto">
              <a:xfrm>
                <a:off x="4984" y="81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449"/>
              <p:cNvSpPr>
                <a:spLocks noChangeArrowheads="1"/>
              </p:cNvSpPr>
              <p:nvPr/>
            </p:nvSpPr>
            <p:spPr bwMode="auto">
              <a:xfrm>
                <a:off x="4988" y="822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50"/>
              <p:cNvSpPr>
                <a:spLocks/>
              </p:cNvSpPr>
              <p:nvPr/>
            </p:nvSpPr>
            <p:spPr bwMode="auto">
              <a:xfrm>
                <a:off x="5077" y="816"/>
                <a:ext cx="21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451"/>
              <p:cNvSpPr>
                <a:spLocks noChangeArrowheads="1"/>
              </p:cNvSpPr>
              <p:nvPr/>
            </p:nvSpPr>
            <p:spPr bwMode="auto">
              <a:xfrm>
                <a:off x="5080" y="822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52"/>
              <p:cNvSpPr>
                <a:spLocks noChangeArrowheads="1"/>
              </p:cNvSpPr>
              <p:nvPr/>
            </p:nvSpPr>
            <p:spPr bwMode="auto">
              <a:xfrm>
                <a:off x="4980" y="803"/>
                <a:ext cx="30" cy="7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453"/>
              <p:cNvSpPr>
                <a:spLocks noChangeArrowheads="1"/>
              </p:cNvSpPr>
              <p:nvPr/>
            </p:nvSpPr>
            <p:spPr bwMode="auto">
              <a:xfrm>
                <a:off x="5073" y="803"/>
                <a:ext cx="29" cy="7"/>
              </a:xfrm>
              <a:prstGeom prst="rect">
                <a:avLst/>
              </a:pr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454"/>
              <p:cNvSpPr>
                <a:spLocks noChangeArrowheads="1"/>
              </p:cNvSpPr>
              <p:nvPr/>
            </p:nvSpPr>
            <p:spPr bwMode="auto">
              <a:xfrm>
                <a:off x="3957" y="1193"/>
                <a:ext cx="111" cy="169"/>
              </a:xfrm>
              <a:prstGeom prst="rect">
                <a:avLst/>
              </a:pr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55"/>
              <p:cNvSpPr>
                <a:spLocks/>
              </p:cNvSpPr>
              <p:nvPr/>
            </p:nvSpPr>
            <p:spPr bwMode="auto">
              <a:xfrm>
                <a:off x="3957" y="1284"/>
                <a:ext cx="111" cy="130"/>
              </a:xfrm>
              <a:custGeom>
                <a:avLst/>
                <a:gdLst>
                  <a:gd name="T0" fmla="*/ 46 w 91"/>
                  <a:gd name="T1" fmla="*/ 107 h 107"/>
                  <a:gd name="T2" fmla="*/ 44 w 91"/>
                  <a:gd name="T3" fmla="*/ 107 h 107"/>
                  <a:gd name="T4" fmla="*/ 0 w 91"/>
                  <a:gd name="T5" fmla="*/ 63 h 107"/>
                  <a:gd name="T6" fmla="*/ 0 w 91"/>
                  <a:gd name="T7" fmla="*/ 45 h 107"/>
                  <a:gd name="T8" fmla="*/ 44 w 91"/>
                  <a:gd name="T9" fmla="*/ 0 h 107"/>
                  <a:gd name="T10" fmla="*/ 46 w 91"/>
                  <a:gd name="T11" fmla="*/ 0 h 107"/>
                  <a:gd name="T12" fmla="*/ 91 w 91"/>
                  <a:gd name="T13" fmla="*/ 45 h 107"/>
                  <a:gd name="T14" fmla="*/ 91 w 91"/>
                  <a:gd name="T15" fmla="*/ 63 h 107"/>
                  <a:gd name="T16" fmla="*/ 46 w 91"/>
                  <a:gd name="T1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07">
                    <a:moveTo>
                      <a:pt x="46" y="107"/>
                    </a:moveTo>
                    <a:cubicBezTo>
                      <a:pt x="44" y="107"/>
                      <a:pt x="44" y="107"/>
                      <a:pt x="44" y="107"/>
                    </a:cubicBezTo>
                    <a:cubicBezTo>
                      <a:pt x="20" y="107"/>
                      <a:pt x="0" y="87"/>
                      <a:pt x="0" y="6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71" y="0"/>
                      <a:pt x="91" y="20"/>
                      <a:pt x="91" y="45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87"/>
                      <a:pt x="71" y="107"/>
                      <a:pt x="46" y="107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456"/>
              <p:cNvSpPr>
                <a:spLocks/>
              </p:cNvSpPr>
              <p:nvPr/>
            </p:nvSpPr>
            <p:spPr bwMode="auto">
              <a:xfrm>
                <a:off x="4015" y="1348"/>
                <a:ext cx="53" cy="298"/>
              </a:xfrm>
              <a:custGeom>
                <a:avLst/>
                <a:gdLst>
                  <a:gd name="T0" fmla="*/ 23 w 43"/>
                  <a:gd name="T1" fmla="*/ 245 h 245"/>
                  <a:gd name="T2" fmla="*/ 8 w 43"/>
                  <a:gd name="T3" fmla="*/ 229 h 245"/>
                  <a:gd name="T4" fmla="*/ 0 w 43"/>
                  <a:gd name="T5" fmla="*/ 26 h 245"/>
                  <a:gd name="T6" fmla="*/ 23 w 43"/>
                  <a:gd name="T7" fmla="*/ 10 h 245"/>
                  <a:gd name="T8" fmla="*/ 43 w 43"/>
                  <a:gd name="T9" fmla="*/ 8 h 245"/>
                  <a:gd name="T10" fmla="*/ 39 w 43"/>
                  <a:gd name="T11" fmla="*/ 229 h 245"/>
                  <a:gd name="T12" fmla="*/ 23 w 43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5">
                    <a:moveTo>
                      <a:pt x="23" y="245"/>
                    </a:moveTo>
                    <a:cubicBezTo>
                      <a:pt x="15" y="245"/>
                      <a:pt x="8" y="238"/>
                      <a:pt x="8" y="22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7"/>
                      <a:pt x="15" y="10"/>
                      <a:pt x="23" y="10"/>
                    </a:cubicBezTo>
                    <a:cubicBezTo>
                      <a:pt x="32" y="10"/>
                      <a:pt x="43" y="0"/>
                      <a:pt x="43" y="8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39" y="238"/>
                      <a:pt x="32" y="245"/>
                      <a:pt x="23" y="245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457"/>
              <p:cNvSpPr>
                <a:spLocks/>
              </p:cNvSpPr>
              <p:nvPr/>
            </p:nvSpPr>
            <p:spPr bwMode="auto">
              <a:xfrm>
                <a:off x="3957" y="1347"/>
                <a:ext cx="51" cy="299"/>
              </a:xfrm>
              <a:custGeom>
                <a:avLst/>
                <a:gdLst>
                  <a:gd name="T0" fmla="*/ 19 w 42"/>
                  <a:gd name="T1" fmla="*/ 246 h 246"/>
                  <a:gd name="T2" fmla="*/ 3 w 42"/>
                  <a:gd name="T3" fmla="*/ 230 h 246"/>
                  <a:gd name="T4" fmla="*/ 0 w 42"/>
                  <a:gd name="T5" fmla="*/ 9 h 246"/>
                  <a:gd name="T6" fmla="*/ 19 w 42"/>
                  <a:gd name="T7" fmla="*/ 11 h 246"/>
                  <a:gd name="T8" fmla="*/ 42 w 42"/>
                  <a:gd name="T9" fmla="*/ 27 h 246"/>
                  <a:gd name="T10" fmla="*/ 35 w 42"/>
                  <a:gd name="T11" fmla="*/ 230 h 246"/>
                  <a:gd name="T12" fmla="*/ 19 w 42"/>
                  <a:gd name="T1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6">
                    <a:moveTo>
                      <a:pt x="19" y="246"/>
                    </a:moveTo>
                    <a:cubicBezTo>
                      <a:pt x="10" y="246"/>
                      <a:pt x="3" y="239"/>
                      <a:pt x="3" y="23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0"/>
                      <a:pt x="10" y="11"/>
                      <a:pt x="19" y="11"/>
                    </a:cubicBezTo>
                    <a:cubicBezTo>
                      <a:pt x="28" y="11"/>
                      <a:pt x="42" y="19"/>
                      <a:pt x="42" y="27"/>
                    </a:cubicBezTo>
                    <a:cubicBezTo>
                      <a:pt x="35" y="230"/>
                      <a:pt x="35" y="230"/>
                      <a:pt x="35" y="230"/>
                    </a:cubicBezTo>
                    <a:cubicBezTo>
                      <a:pt x="35" y="239"/>
                      <a:pt x="28" y="246"/>
                      <a:pt x="19" y="246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458"/>
              <p:cNvSpPr>
                <a:spLocks/>
              </p:cNvSpPr>
              <p:nvPr/>
            </p:nvSpPr>
            <p:spPr bwMode="auto">
              <a:xfrm>
                <a:off x="4018" y="1177"/>
                <a:ext cx="98" cy="259"/>
              </a:xfrm>
              <a:custGeom>
                <a:avLst/>
                <a:gdLst>
                  <a:gd name="T0" fmla="*/ 68 w 81"/>
                  <a:gd name="T1" fmla="*/ 213 h 213"/>
                  <a:gd name="T2" fmla="*/ 67 w 81"/>
                  <a:gd name="T3" fmla="*/ 213 h 213"/>
                  <a:gd name="T4" fmla="*/ 56 w 81"/>
                  <a:gd name="T5" fmla="*/ 201 h 213"/>
                  <a:gd name="T6" fmla="*/ 49 w 81"/>
                  <a:gd name="T7" fmla="*/ 50 h 213"/>
                  <a:gd name="T8" fmla="*/ 11 w 81"/>
                  <a:gd name="T9" fmla="*/ 24 h 213"/>
                  <a:gd name="T10" fmla="*/ 0 w 81"/>
                  <a:gd name="T11" fmla="*/ 11 h 213"/>
                  <a:gd name="T12" fmla="*/ 13 w 81"/>
                  <a:gd name="T13" fmla="*/ 0 h 213"/>
                  <a:gd name="T14" fmla="*/ 72 w 81"/>
                  <a:gd name="T15" fmla="*/ 45 h 213"/>
                  <a:gd name="T16" fmla="*/ 80 w 81"/>
                  <a:gd name="T17" fmla="*/ 201 h 213"/>
                  <a:gd name="T18" fmla="*/ 68 w 81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213">
                    <a:moveTo>
                      <a:pt x="68" y="213"/>
                    </a:moveTo>
                    <a:cubicBezTo>
                      <a:pt x="67" y="213"/>
                      <a:pt x="67" y="213"/>
                      <a:pt x="67" y="213"/>
                    </a:cubicBezTo>
                    <a:cubicBezTo>
                      <a:pt x="61" y="213"/>
                      <a:pt x="56" y="207"/>
                      <a:pt x="56" y="201"/>
                    </a:cubicBezTo>
                    <a:cubicBezTo>
                      <a:pt x="56" y="200"/>
                      <a:pt x="57" y="91"/>
                      <a:pt x="49" y="50"/>
                    </a:cubicBezTo>
                    <a:cubicBezTo>
                      <a:pt x="44" y="26"/>
                      <a:pt x="13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5" y="0"/>
                      <a:pt x="64" y="3"/>
                      <a:pt x="72" y="45"/>
                    </a:cubicBezTo>
                    <a:cubicBezTo>
                      <a:pt x="81" y="88"/>
                      <a:pt x="80" y="196"/>
                      <a:pt x="80" y="201"/>
                    </a:cubicBezTo>
                    <a:cubicBezTo>
                      <a:pt x="79" y="208"/>
                      <a:pt x="74" y="213"/>
                      <a:pt x="68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459"/>
              <p:cNvSpPr>
                <a:spLocks/>
              </p:cNvSpPr>
              <p:nvPr/>
            </p:nvSpPr>
            <p:spPr bwMode="auto">
              <a:xfrm>
                <a:off x="3907" y="1177"/>
                <a:ext cx="100" cy="259"/>
              </a:xfrm>
              <a:custGeom>
                <a:avLst/>
                <a:gdLst>
                  <a:gd name="T0" fmla="*/ 14 w 82"/>
                  <a:gd name="T1" fmla="*/ 213 h 213"/>
                  <a:gd name="T2" fmla="*/ 2 w 82"/>
                  <a:gd name="T3" fmla="*/ 201 h 213"/>
                  <a:gd name="T4" fmla="*/ 9 w 82"/>
                  <a:gd name="T5" fmla="*/ 45 h 213"/>
                  <a:gd name="T6" fmla="*/ 69 w 82"/>
                  <a:gd name="T7" fmla="*/ 0 h 213"/>
                  <a:gd name="T8" fmla="*/ 81 w 82"/>
                  <a:gd name="T9" fmla="*/ 11 h 213"/>
                  <a:gd name="T10" fmla="*/ 70 w 82"/>
                  <a:gd name="T11" fmla="*/ 24 h 213"/>
                  <a:gd name="T12" fmla="*/ 32 w 82"/>
                  <a:gd name="T13" fmla="*/ 50 h 213"/>
                  <a:gd name="T14" fmla="*/ 26 w 82"/>
                  <a:gd name="T15" fmla="*/ 201 h 213"/>
                  <a:gd name="T16" fmla="*/ 14 w 82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1"/>
                    </a:cubicBezTo>
                    <a:cubicBezTo>
                      <a:pt x="2" y="196"/>
                      <a:pt x="0" y="88"/>
                      <a:pt x="9" y="45"/>
                    </a:cubicBezTo>
                    <a:cubicBezTo>
                      <a:pt x="18" y="3"/>
                      <a:pt x="67" y="0"/>
                      <a:pt x="69" y="0"/>
                    </a:cubicBezTo>
                    <a:cubicBezTo>
                      <a:pt x="75" y="0"/>
                      <a:pt x="81" y="5"/>
                      <a:pt x="81" y="11"/>
                    </a:cubicBezTo>
                    <a:cubicBezTo>
                      <a:pt x="82" y="18"/>
                      <a:pt x="77" y="23"/>
                      <a:pt x="70" y="24"/>
                    </a:cubicBezTo>
                    <a:cubicBezTo>
                      <a:pt x="68" y="24"/>
                      <a:pt x="37" y="26"/>
                      <a:pt x="32" y="50"/>
                    </a:cubicBezTo>
                    <a:cubicBezTo>
                      <a:pt x="24" y="91"/>
                      <a:pt x="26" y="200"/>
                      <a:pt x="26" y="201"/>
                    </a:cubicBezTo>
                    <a:cubicBezTo>
                      <a:pt x="26" y="207"/>
                      <a:pt x="20" y="213"/>
                      <a:pt x="14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460"/>
              <p:cNvSpPr>
                <a:spLocks/>
              </p:cNvSpPr>
              <p:nvPr/>
            </p:nvSpPr>
            <p:spPr bwMode="auto">
              <a:xfrm>
                <a:off x="4025" y="1613"/>
                <a:ext cx="79" cy="37"/>
              </a:xfrm>
              <a:custGeom>
                <a:avLst/>
                <a:gdLst>
                  <a:gd name="T0" fmla="*/ 0 w 79"/>
                  <a:gd name="T1" fmla="*/ 0 h 37"/>
                  <a:gd name="T2" fmla="*/ 0 w 79"/>
                  <a:gd name="T3" fmla="*/ 37 h 37"/>
                  <a:gd name="T4" fmla="*/ 79 w 79"/>
                  <a:gd name="T5" fmla="*/ 37 h 37"/>
                  <a:gd name="T6" fmla="*/ 38 w 79"/>
                  <a:gd name="T7" fmla="*/ 0 h 37"/>
                  <a:gd name="T8" fmla="*/ 0 w 79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7">
                    <a:moveTo>
                      <a:pt x="0" y="0"/>
                    </a:moveTo>
                    <a:lnTo>
                      <a:pt x="0" y="37"/>
                    </a:lnTo>
                    <a:lnTo>
                      <a:pt x="79" y="37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461"/>
              <p:cNvSpPr>
                <a:spLocks/>
              </p:cNvSpPr>
              <p:nvPr/>
            </p:nvSpPr>
            <p:spPr bwMode="auto">
              <a:xfrm>
                <a:off x="3920" y="1613"/>
                <a:ext cx="80" cy="37"/>
              </a:xfrm>
              <a:custGeom>
                <a:avLst/>
                <a:gdLst>
                  <a:gd name="T0" fmla="*/ 80 w 80"/>
                  <a:gd name="T1" fmla="*/ 0 h 37"/>
                  <a:gd name="T2" fmla="*/ 80 w 80"/>
                  <a:gd name="T3" fmla="*/ 37 h 37"/>
                  <a:gd name="T4" fmla="*/ 0 w 80"/>
                  <a:gd name="T5" fmla="*/ 37 h 37"/>
                  <a:gd name="T6" fmla="*/ 41 w 80"/>
                  <a:gd name="T7" fmla="*/ 0 h 37"/>
                  <a:gd name="T8" fmla="*/ 8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80" y="0"/>
                    </a:moveTo>
                    <a:lnTo>
                      <a:pt x="80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462"/>
              <p:cNvSpPr>
                <a:spLocks/>
              </p:cNvSpPr>
              <p:nvPr/>
            </p:nvSpPr>
            <p:spPr bwMode="auto">
              <a:xfrm>
                <a:off x="4024" y="1613"/>
                <a:ext cx="80" cy="37"/>
              </a:xfrm>
              <a:custGeom>
                <a:avLst/>
                <a:gdLst>
                  <a:gd name="T0" fmla="*/ 0 w 80"/>
                  <a:gd name="T1" fmla="*/ 0 h 37"/>
                  <a:gd name="T2" fmla="*/ 0 w 80"/>
                  <a:gd name="T3" fmla="*/ 37 h 37"/>
                  <a:gd name="T4" fmla="*/ 80 w 80"/>
                  <a:gd name="T5" fmla="*/ 37 h 37"/>
                  <a:gd name="T6" fmla="*/ 39 w 80"/>
                  <a:gd name="T7" fmla="*/ 0 h 37"/>
                  <a:gd name="T8" fmla="*/ 0 w 80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7">
                    <a:moveTo>
                      <a:pt x="0" y="0"/>
                    </a:moveTo>
                    <a:lnTo>
                      <a:pt x="0" y="37"/>
                    </a:lnTo>
                    <a:lnTo>
                      <a:pt x="80" y="37"/>
                    </a:lnTo>
                    <a:lnTo>
                      <a:pt x="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463"/>
              <p:cNvSpPr>
                <a:spLocks/>
              </p:cNvSpPr>
              <p:nvPr/>
            </p:nvSpPr>
            <p:spPr bwMode="auto">
              <a:xfrm>
                <a:off x="3920" y="1613"/>
                <a:ext cx="81" cy="37"/>
              </a:xfrm>
              <a:custGeom>
                <a:avLst/>
                <a:gdLst>
                  <a:gd name="T0" fmla="*/ 81 w 81"/>
                  <a:gd name="T1" fmla="*/ 0 h 37"/>
                  <a:gd name="T2" fmla="*/ 81 w 81"/>
                  <a:gd name="T3" fmla="*/ 37 h 37"/>
                  <a:gd name="T4" fmla="*/ 0 w 81"/>
                  <a:gd name="T5" fmla="*/ 37 h 37"/>
                  <a:gd name="T6" fmla="*/ 41 w 81"/>
                  <a:gd name="T7" fmla="*/ 0 h 37"/>
                  <a:gd name="T8" fmla="*/ 81 w 8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7">
                    <a:moveTo>
                      <a:pt x="81" y="0"/>
                    </a:moveTo>
                    <a:lnTo>
                      <a:pt x="81" y="37"/>
                    </a:lnTo>
                    <a:lnTo>
                      <a:pt x="0" y="37"/>
                    </a:lnTo>
                    <a:lnTo>
                      <a:pt x="4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464"/>
              <p:cNvSpPr>
                <a:spLocks/>
              </p:cNvSpPr>
              <p:nvPr/>
            </p:nvSpPr>
            <p:spPr bwMode="auto">
              <a:xfrm>
                <a:off x="3956" y="1362"/>
                <a:ext cx="113" cy="144"/>
              </a:xfrm>
              <a:custGeom>
                <a:avLst/>
                <a:gdLst>
                  <a:gd name="T0" fmla="*/ 40 w 93"/>
                  <a:gd name="T1" fmla="*/ 119 h 119"/>
                  <a:gd name="T2" fmla="*/ 43 w 93"/>
                  <a:gd name="T3" fmla="*/ 44 h 119"/>
                  <a:gd name="T4" fmla="*/ 45 w 93"/>
                  <a:gd name="T5" fmla="*/ 44 h 119"/>
                  <a:gd name="T6" fmla="*/ 47 w 93"/>
                  <a:gd name="T7" fmla="*/ 44 h 119"/>
                  <a:gd name="T8" fmla="*/ 49 w 93"/>
                  <a:gd name="T9" fmla="*/ 44 h 119"/>
                  <a:gd name="T10" fmla="*/ 52 w 93"/>
                  <a:gd name="T11" fmla="*/ 119 h 119"/>
                  <a:gd name="T12" fmla="*/ 91 w 93"/>
                  <a:gd name="T13" fmla="*/ 119 h 119"/>
                  <a:gd name="T14" fmla="*/ 92 w 93"/>
                  <a:gd name="T15" fmla="*/ 3 h 119"/>
                  <a:gd name="T16" fmla="*/ 93 w 93"/>
                  <a:gd name="T17" fmla="*/ 0 h 119"/>
                  <a:gd name="T18" fmla="*/ 0 w 93"/>
                  <a:gd name="T19" fmla="*/ 0 h 119"/>
                  <a:gd name="T20" fmla="*/ 2 w 93"/>
                  <a:gd name="T21" fmla="*/ 119 h 119"/>
                  <a:gd name="T22" fmla="*/ 40 w 93"/>
                  <a:gd name="T2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19">
                    <a:moveTo>
                      <a:pt x="40" y="119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4" y="44"/>
                      <a:pt x="44" y="44"/>
                      <a:pt x="45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8" y="44"/>
                      <a:pt x="49" y="44"/>
                      <a:pt x="49" y="44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2" y="3"/>
                      <a:pt x="92" y="3"/>
                      <a:pt x="92" y="3"/>
                    </a:cubicBezTo>
                    <a:cubicBezTo>
                      <a:pt x="92" y="2"/>
                      <a:pt x="93" y="1"/>
                      <a:pt x="9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19"/>
                      <a:pt x="2" y="119"/>
                      <a:pt x="2" y="119"/>
                    </a:cubicBezTo>
                    <a:lnTo>
                      <a:pt x="40" y="119"/>
                    </a:lnTo>
                    <a:close/>
                  </a:path>
                </a:pathLst>
              </a:custGeom>
              <a:solidFill>
                <a:srgbClr val="483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465"/>
              <p:cNvSpPr>
                <a:spLocks/>
              </p:cNvSpPr>
              <p:nvPr/>
            </p:nvSpPr>
            <p:spPr bwMode="auto">
              <a:xfrm>
                <a:off x="3912" y="1176"/>
                <a:ext cx="200" cy="187"/>
              </a:xfrm>
              <a:custGeom>
                <a:avLst/>
                <a:gdLst>
                  <a:gd name="T0" fmla="*/ 138 w 164"/>
                  <a:gd name="T1" fmla="*/ 72 h 154"/>
                  <a:gd name="T2" fmla="*/ 164 w 164"/>
                  <a:gd name="T3" fmla="*/ 72 h 154"/>
                  <a:gd name="T4" fmla="*/ 160 w 164"/>
                  <a:gd name="T5" fmla="*/ 46 h 154"/>
                  <a:gd name="T6" fmla="*/ 100 w 164"/>
                  <a:gd name="T7" fmla="*/ 0 h 154"/>
                  <a:gd name="T8" fmla="*/ 83 w 164"/>
                  <a:gd name="T9" fmla="*/ 0 h 154"/>
                  <a:gd name="T10" fmla="*/ 65 w 164"/>
                  <a:gd name="T11" fmla="*/ 0 h 154"/>
                  <a:gd name="T12" fmla="*/ 4 w 164"/>
                  <a:gd name="T13" fmla="*/ 46 h 154"/>
                  <a:gd name="T14" fmla="*/ 0 w 164"/>
                  <a:gd name="T15" fmla="*/ 72 h 154"/>
                  <a:gd name="T16" fmla="*/ 26 w 164"/>
                  <a:gd name="T17" fmla="*/ 72 h 154"/>
                  <a:gd name="T18" fmla="*/ 29 w 164"/>
                  <a:gd name="T19" fmla="*/ 51 h 154"/>
                  <a:gd name="T20" fmla="*/ 36 w 164"/>
                  <a:gd name="T21" fmla="*/ 39 h 154"/>
                  <a:gd name="T22" fmla="*/ 36 w 164"/>
                  <a:gd name="T23" fmla="*/ 154 h 154"/>
                  <a:gd name="T24" fmla="*/ 129 w 164"/>
                  <a:gd name="T25" fmla="*/ 154 h 154"/>
                  <a:gd name="T26" fmla="*/ 129 w 164"/>
                  <a:gd name="T27" fmla="*/ 39 h 154"/>
                  <a:gd name="T28" fmla="*/ 135 w 164"/>
                  <a:gd name="T29" fmla="*/ 51 h 154"/>
                  <a:gd name="T30" fmla="*/ 138 w 164"/>
                  <a:gd name="T31" fmla="*/ 7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4" h="154">
                    <a:moveTo>
                      <a:pt x="138" y="72"/>
                    </a:moveTo>
                    <a:cubicBezTo>
                      <a:pt x="164" y="72"/>
                      <a:pt x="164" y="72"/>
                      <a:pt x="164" y="72"/>
                    </a:cubicBezTo>
                    <a:cubicBezTo>
                      <a:pt x="163" y="62"/>
                      <a:pt x="162" y="53"/>
                      <a:pt x="160" y="46"/>
                    </a:cubicBezTo>
                    <a:cubicBezTo>
                      <a:pt x="152" y="3"/>
                      <a:pt x="102" y="0"/>
                      <a:pt x="100" y="0"/>
                    </a:cubicBezTo>
                    <a:cubicBezTo>
                      <a:pt x="97" y="0"/>
                      <a:pt x="90" y="0"/>
                      <a:pt x="83" y="0"/>
                    </a:cubicBezTo>
                    <a:cubicBezTo>
                      <a:pt x="75" y="0"/>
                      <a:pt x="68" y="0"/>
                      <a:pt x="65" y="0"/>
                    </a:cubicBezTo>
                    <a:cubicBezTo>
                      <a:pt x="63" y="0"/>
                      <a:pt x="13" y="3"/>
                      <a:pt x="4" y="46"/>
                    </a:cubicBezTo>
                    <a:cubicBezTo>
                      <a:pt x="3" y="53"/>
                      <a:pt x="1" y="62"/>
                      <a:pt x="0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7" y="64"/>
                      <a:pt x="28" y="57"/>
                      <a:pt x="29" y="51"/>
                    </a:cubicBezTo>
                    <a:cubicBezTo>
                      <a:pt x="30" y="46"/>
                      <a:pt x="32" y="42"/>
                      <a:pt x="36" y="39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29" y="39"/>
                      <a:pt x="129" y="39"/>
                      <a:pt x="129" y="39"/>
                    </a:cubicBezTo>
                    <a:cubicBezTo>
                      <a:pt x="132" y="42"/>
                      <a:pt x="134" y="46"/>
                      <a:pt x="135" y="51"/>
                    </a:cubicBezTo>
                    <a:cubicBezTo>
                      <a:pt x="136" y="57"/>
                      <a:pt x="137" y="64"/>
                      <a:pt x="138" y="72"/>
                    </a:cubicBez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466"/>
              <p:cNvSpPr>
                <a:spLocks/>
              </p:cNvSpPr>
              <p:nvPr/>
            </p:nvSpPr>
            <p:spPr bwMode="auto">
              <a:xfrm>
                <a:off x="3985" y="1120"/>
                <a:ext cx="53" cy="90"/>
              </a:xfrm>
              <a:custGeom>
                <a:avLst/>
                <a:gdLst>
                  <a:gd name="T0" fmla="*/ 22 w 44"/>
                  <a:gd name="T1" fmla="*/ 74 h 74"/>
                  <a:gd name="T2" fmla="*/ 0 w 44"/>
                  <a:gd name="T3" fmla="*/ 52 h 74"/>
                  <a:gd name="T4" fmla="*/ 0 w 44"/>
                  <a:gd name="T5" fmla="*/ 22 h 74"/>
                  <a:gd name="T6" fmla="*/ 22 w 44"/>
                  <a:gd name="T7" fmla="*/ 0 h 74"/>
                  <a:gd name="T8" fmla="*/ 44 w 44"/>
                  <a:gd name="T9" fmla="*/ 22 h 74"/>
                  <a:gd name="T10" fmla="*/ 44 w 44"/>
                  <a:gd name="T11" fmla="*/ 52 h 74"/>
                  <a:gd name="T12" fmla="*/ 22 w 44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22" y="74"/>
                    </a:moveTo>
                    <a:cubicBezTo>
                      <a:pt x="10" y="74"/>
                      <a:pt x="0" y="64"/>
                      <a:pt x="0" y="5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64"/>
                      <a:pt x="34" y="74"/>
                      <a:pt x="22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Oval 467"/>
              <p:cNvSpPr>
                <a:spLocks noChangeArrowheads="1"/>
              </p:cNvSpPr>
              <p:nvPr/>
            </p:nvSpPr>
            <p:spPr bwMode="auto">
              <a:xfrm>
                <a:off x="4082" y="1052"/>
                <a:ext cx="42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Oval 468"/>
              <p:cNvSpPr>
                <a:spLocks noChangeArrowheads="1"/>
              </p:cNvSpPr>
              <p:nvPr/>
            </p:nvSpPr>
            <p:spPr bwMode="auto">
              <a:xfrm>
                <a:off x="3900" y="1052"/>
                <a:ext cx="41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469"/>
              <p:cNvSpPr>
                <a:spLocks/>
              </p:cNvSpPr>
              <p:nvPr/>
            </p:nvSpPr>
            <p:spPr bwMode="auto">
              <a:xfrm>
                <a:off x="3920" y="955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470"/>
              <p:cNvSpPr>
                <a:spLocks/>
              </p:cNvSpPr>
              <p:nvPr/>
            </p:nvSpPr>
            <p:spPr bwMode="auto">
              <a:xfrm>
                <a:off x="4088" y="955"/>
                <a:ext cx="37" cy="56"/>
              </a:xfrm>
              <a:custGeom>
                <a:avLst/>
                <a:gdLst>
                  <a:gd name="T0" fmla="*/ 26 w 30"/>
                  <a:gd name="T1" fmla="*/ 18 h 46"/>
                  <a:gd name="T2" fmla="*/ 13 w 30"/>
                  <a:gd name="T3" fmla="*/ 19 h 46"/>
                  <a:gd name="T4" fmla="*/ 14 w 30"/>
                  <a:gd name="T5" fmla="*/ 2 h 46"/>
                  <a:gd name="T6" fmla="*/ 0 w 30"/>
                  <a:gd name="T7" fmla="*/ 29 h 46"/>
                  <a:gd name="T8" fmla="*/ 0 w 30"/>
                  <a:gd name="T9" fmla="*/ 29 h 46"/>
                  <a:gd name="T10" fmla="*/ 0 w 30"/>
                  <a:gd name="T11" fmla="*/ 30 h 46"/>
                  <a:gd name="T12" fmla="*/ 0 w 30"/>
                  <a:gd name="T13" fmla="*/ 30 h 46"/>
                  <a:gd name="T14" fmla="*/ 0 w 30"/>
                  <a:gd name="T15" fmla="*/ 30 h 46"/>
                  <a:gd name="T16" fmla="*/ 0 w 30"/>
                  <a:gd name="T17" fmla="*/ 30 h 46"/>
                  <a:gd name="T18" fmla="*/ 0 w 30"/>
                  <a:gd name="T19" fmla="*/ 30 h 46"/>
                  <a:gd name="T20" fmla="*/ 0 w 30"/>
                  <a:gd name="T21" fmla="*/ 30 h 46"/>
                  <a:gd name="T22" fmla="*/ 1 w 30"/>
                  <a:gd name="T23" fmla="*/ 30 h 46"/>
                  <a:gd name="T24" fmla="*/ 6 w 30"/>
                  <a:gd name="T25" fmla="*/ 33 h 46"/>
                  <a:gd name="T26" fmla="*/ 24 w 30"/>
                  <a:gd name="T27" fmla="*/ 39 h 46"/>
                  <a:gd name="T28" fmla="*/ 16 w 30"/>
                  <a:gd name="T29" fmla="*/ 29 h 46"/>
                  <a:gd name="T30" fmla="*/ 26 w 30"/>
                  <a:gd name="T31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6">
                    <a:moveTo>
                      <a:pt x="26" y="18"/>
                    </a:moveTo>
                    <a:cubicBezTo>
                      <a:pt x="23" y="15"/>
                      <a:pt x="18" y="16"/>
                      <a:pt x="13" y="19"/>
                    </a:cubicBezTo>
                    <a:cubicBezTo>
                      <a:pt x="19" y="12"/>
                      <a:pt x="20" y="4"/>
                      <a:pt x="14" y="2"/>
                    </a:cubicBezTo>
                    <a:cubicBezTo>
                      <a:pt x="8" y="0"/>
                      <a:pt x="2" y="2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1" y="30"/>
                      <a:pt x="1" y="30"/>
                    </a:cubicBezTo>
                    <a:cubicBezTo>
                      <a:pt x="2" y="31"/>
                      <a:pt x="4" y="32"/>
                      <a:pt x="6" y="33"/>
                    </a:cubicBezTo>
                    <a:cubicBezTo>
                      <a:pt x="15" y="37"/>
                      <a:pt x="19" y="46"/>
                      <a:pt x="24" y="39"/>
                    </a:cubicBezTo>
                    <a:cubicBezTo>
                      <a:pt x="27" y="35"/>
                      <a:pt x="22" y="31"/>
                      <a:pt x="16" y="29"/>
                    </a:cubicBezTo>
                    <a:cubicBezTo>
                      <a:pt x="24" y="27"/>
                      <a:pt x="30" y="23"/>
                      <a:pt x="26" y="18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471"/>
              <p:cNvSpPr>
                <a:spLocks/>
              </p:cNvSpPr>
              <p:nvPr/>
            </p:nvSpPr>
            <p:spPr bwMode="auto">
              <a:xfrm>
                <a:off x="3919" y="991"/>
                <a:ext cx="15" cy="70"/>
              </a:xfrm>
              <a:custGeom>
                <a:avLst/>
                <a:gdLst>
                  <a:gd name="T0" fmla="*/ 0 w 12"/>
                  <a:gd name="T1" fmla="*/ 30 h 58"/>
                  <a:gd name="T2" fmla="*/ 6 w 12"/>
                  <a:gd name="T3" fmla="*/ 3 h 58"/>
                  <a:gd name="T4" fmla="*/ 8 w 12"/>
                  <a:gd name="T5" fmla="*/ 0 h 58"/>
                  <a:gd name="T6" fmla="*/ 8 w 12"/>
                  <a:gd name="T7" fmla="*/ 3 h 58"/>
                  <a:gd name="T8" fmla="*/ 10 w 12"/>
                  <a:gd name="T9" fmla="*/ 12 h 58"/>
                  <a:gd name="T10" fmla="*/ 8 w 12"/>
                  <a:gd name="T11" fmla="*/ 52 h 58"/>
                  <a:gd name="T12" fmla="*/ 2 w 12"/>
                  <a:gd name="T13" fmla="*/ 58 h 58"/>
                  <a:gd name="T14" fmla="*/ 0 w 12"/>
                  <a:gd name="T15" fmla="*/ 58 h 58"/>
                  <a:gd name="T16" fmla="*/ 0 w 12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0" y="30"/>
                    </a:moveTo>
                    <a:cubicBezTo>
                      <a:pt x="0" y="20"/>
                      <a:pt x="2" y="11"/>
                      <a:pt x="6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6"/>
                      <a:pt x="10" y="9"/>
                      <a:pt x="10" y="12"/>
                    </a:cubicBezTo>
                    <a:cubicBezTo>
                      <a:pt x="11" y="22"/>
                      <a:pt x="12" y="43"/>
                      <a:pt x="8" y="52"/>
                    </a:cubicBezTo>
                    <a:cubicBezTo>
                      <a:pt x="6" y="55"/>
                      <a:pt x="4" y="57"/>
                      <a:pt x="2" y="58"/>
                    </a:cubicBezTo>
                    <a:cubicBezTo>
                      <a:pt x="0" y="58"/>
                      <a:pt x="0" y="58"/>
                      <a:pt x="0" y="58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472"/>
              <p:cNvSpPr>
                <a:spLocks/>
              </p:cNvSpPr>
              <p:nvPr/>
            </p:nvSpPr>
            <p:spPr bwMode="auto">
              <a:xfrm>
                <a:off x="4090" y="991"/>
                <a:ext cx="14" cy="70"/>
              </a:xfrm>
              <a:custGeom>
                <a:avLst/>
                <a:gdLst>
                  <a:gd name="T0" fmla="*/ 11 w 12"/>
                  <a:gd name="T1" fmla="*/ 58 h 58"/>
                  <a:gd name="T2" fmla="*/ 5 w 12"/>
                  <a:gd name="T3" fmla="*/ 52 h 58"/>
                  <a:gd name="T4" fmla="*/ 2 w 12"/>
                  <a:gd name="T5" fmla="*/ 12 h 58"/>
                  <a:gd name="T6" fmla="*/ 4 w 12"/>
                  <a:gd name="T7" fmla="*/ 3 h 58"/>
                  <a:gd name="T8" fmla="*/ 5 w 12"/>
                  <a:gd name="T9" fmla="*/ 0 h 58"/>
                  <a:gd name="T10" fmla="*/ 6 w 12"/>
                  <a:gd name="T11" fmla="*/ 3 h 58"/>
                  <a:gd name="T12" fmla="*/ 12 w 12"/>
                  <a:gd name="T13" fmla="*/ 30 h 58"/>
                  <a:gd name="T14" fmla="*/ 12 w 12"/>
                  <a:gd name="T15" fmla="*/ 58 h 58"/>
                  <a:gd name="T16" fmla="*/ 11 w 12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8">
                    <a:moveTo>
                      <a:pt x="11" y="58"/>
                    </a:moveTo>
                    <a:cubicBezTo>
                      <a:pt x="8" y="57"/>
                      <a:pt x="6" y="55"/>
                      <a:pt x="5" y="52"/>
                    </a:cubicBezTo>
                    <a:cubicBezTo>
                      <a:pt x="0" y="43"/>
                      <a:pt x="1" y="22"/>
                      <a:pt x="2" y="12"/>
                    </a:cubicBezTo>
                    <a:cubicBezTo>
                      <a:pt x="3" y="9"/>
                      <a:pt x="3" y="6"/>
                      <a:pt x="4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0" y="11"/>
                      <a:pt x="12" y="20"/>
                      <a:pt x="12" y="30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11" y="58"/>
                    </a:ln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473"/>
              <p:cNvSpPr>
                <a:spLocks/>
              </p:cNvSpPr>
              <p:nvPr/>
            </p:nvSpPr>
            <p:spPr bwMode="auto">
              <a:xfrm>
                <a:off x="3902" y="924"/>
                <a:ext cx="196" cy="97"/>
              </a:xfrm>
              <a:custGeom>
                <a:avLst/>
                <a:gdLst>
                  <a:gd name="T0" fmla="*/ 161 w 161"/>
                  <a:gd name="T1" fmla="*/ 57 h 80"/>
                  <a:gd name="T2" fmla="*/ 88 w 161"/>
                  <a:gd name="T3" fmla="*/ 78 h 80"/>
                  <a:gd name="T4" fmla="*/ 2 w 161"/>
                  <a:gd name="T5" fmla="*/ 54 h 80"/>
                  <a:gd name="T6" fmla="*/ 18 w 161"/>
                  <a:gd name="T7" fmla="*/ 44 h 80"/>
                  <a:gd name="T8" fmla="*/ 12 w 161"/>
                  <a:gd name="T9" fmla="*/ 22 h 80"/>
                  <a:gd name="T10" fmla="*/ 31 w 161"/>
                  <a:gd name="T11" fmla="*/ 29 h 80"/>
                  <a:gd name="T12" fmla="*/ 35 w 161"/>
                  <a:gd name="T13" fmla="*/ 12 h 80"/>
                  <a:gd name="T14" fmla="*/ 56 w 161"/>
                  <a:gd name="T15" fmla="*/ 21 h 80"/>
                  <a:gd name="T16" fmla="*/ 114 w 161"/>
                  <a:gd name="T17" fmla="*/ 11 h 80"/>
                  <a:gd name="T18" fmla="*/ 161 w 161"/>
                  <a:gd name="T19" fmla="*/ 5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1" h="80">
                    <a:moveTo>
                      <a:pt x="161" y="57"/>
                    </a:moveTo>
                    <a:cubicBezTo>
                      <a:pt x="161" y="57"/>
                      <a:pt x="135" y="76"/>
                      <a:pt x="88" y="78"/>
                    </a:cubicBezTo>
                    <a:cubicBezTo>
                      <a:pt x="41" y="80"/>
                      <a:pt x="3" y="67"/>
                      <a:pt x="2" y="54"/>
                    </a:cubicBezTo>
                    <a:cubicBezTo>
                      <a:pt x="0" y="37"/>
                      <a:pt x="18" y="44"/>
                      <a:pt x="18" y="44"/>
                    </a:cubicBezTo>
                    <a:cubicBezTo>
                      <a:pt x="18" y="44"/>
                      <a:pt x="2" y="32"/>
                      <a:pt x="12" y="22"/>
                    </a:cubicBezTo>
                    <a:cubicBezTo>
                      <a:pt x="20" y="14"/>
                      <a:pt x="31" y="29"/>
                      <a:pt x="31" y="29"/>
                    </a:cubicBezTo>
                    <a:cubicBezTo>
                      <a:pt x="31" y="29"/>
                      <a:pt x="24" y="13"/>
                      <a:pt x="35" y="12"/>
                    </a:cubicBezTo>
                    <a:cubicBezTo>
                      <a:pt x="45" y="11"/>
                      <a:pt x="48" y="25"/>
                      <a:pt x="56" y="21"/>
                    </a:cubicBezTo>
                    <a:cubicBezTo>
                      <a:pt x="64" y="17"/>
                      <a:pt x="84" y="0"/>
                      <a:pt x="114" y="11"/>
                    </a:cubicBezTo>
                    <a:cubicBezTo>
                      <a:pt x="145" y="23"/>
                      <a:pt x="161" y="57"/>
                      <a:pt x="161" y="57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474"/>
              <p:cNvSpPr>
                <a:spLocks/>
              </p:cNvSpPr>
              <p:nvPr/>
            </p:nvSpPr>
            <p:spPr bwMode="auto">
              <a:xfrm>
                <a:off x="3978" y="1113"/>
                <a:ext cx="68" cy="22"/>
              </a:xfrm>
              <a:custGeom>
                <a:avLst/>
                <a:gdLst>
                  <a:gd name="T0" fmla="*/ 53 w 56"/>
                  <a:gd name="T1" fmla="*/ 0 h 18"/>
                  <a:gd name="T2" fmla="*/ 50 w 56"/>
                  <a:gd name="T3" fmla="*/ 1 h 18"/>
                  <a:gd name="T4" fmla="*/ 25 w 56"/>
                  <a:gd name="T5" fmla="*/ 13 h 18"/>
                  <a:gd name="T6" fmla="*/ 25 w 56"/>
                  <a:gd name="T7" fmla="*/ 13 h 18"/>
                  <a:gd name="T8" fmla="*/ 25 w 56"/>
                  <a:gd name="T9" fmla="*/ 13 h 18"/>
                  <a:gd name="T10" fmla="*/ 5 w 56"/>
                  <a:gd name="T11" fmla="*/ 6 h 18"/>
                  <a:gd name="T12" fmla="*/ 3 w 56"/>
                  <a:gd name="T13" fmla="*/ 5 h 18"/>
                  <a:gd name="T14" fmla="*/ 1 w 56"/>
                  <a:gd name="T15" fmla="*/ 6 h 18"/>
                  <a:gd name="T16" fmla="*/ 2 w 56"/>
                  <a:gd name="T17" fmla="*/ 10 h 18"/>
                  <a:gd name="T18" fmla="*/ 25 w 56"/>
                  <a:gd name="T19" fmla="*/ 18 h 18"/>
                  <a:gd name="T20" fmla="*/ 55 w 56"/>
                  <a:gd name="T21" fmla="*/ 5 h 18"/>
                  <a:gd name="T22" fmla="*/ 54 w 56"/>
                  <a:gd name="T23" fmla="*/ 1 h 18"/>
                  <a:gd name="T24" fmla="*/ 53 w 5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8">
                    <a:moveTo>
                      <a:pt x="53" y="0"/>
                    </a:moveTo>
                    <a:cubicBezTo>
                      <a:pt x="52" y="0"/>
                      <a:pt x="51" y="0"/>
                      <a:pt x="50" y="1"/>
                    </a:cubicBezTo>
                    <a:cubicBezTo>
                      <a:pt x="45" y="8"/>
                      <a:pt x="36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17" y="13"/>
                      <a:pt x="10" y="10"/>
                      <a:pt x="5" y="6"/>
                    </a:cubicBezTo>
                    <a:cubicBezTo>
                      <a:pt x="5" y="6"/>
                      <a:pt x="4" y="5"/>
                      <a:pt x="3" y="5"/>
                    </a:cubicBezTo>
                    <a:cubicBezTo>
                      <a:pt x="2" y="5"/>
                      <a:pt x="2" y="6"/>
                      <a:pt x="1" y="6"/>
                    </a:cubicBezTo>
                    <a:cubicBezTo>
                      <a:pt x="0" y="8"/>
                      <a:pt x="0" y="9"/>
                      <a:pt x="2" y="10"/>
                    </a:cubicBezTo>
                    <a:cubicBezTo>
                      <a:pt x="8" y="15"/>
                      <a:pt x="16" y="18"/>
                      <a:pt x="25" y="18"/>
                    </a:cubicBezTo>
                    <a:cubicBezTo>
                      <a:pt x="38" y="18"/>
                      <a:pt x="49" y="13"/>
                      <a:pt x="55" y="5"/>
                    </a:cubicBezTo>
                    <a:cubicBezTo>
                      <a:pt x="56" y="3"/>
                      <a:pt x="56" y="2"/>
                      <a:pt x="54" y="1"/>
                    </a:cubicBezTo>
                    <a:cubicBezTo>
                      <a:pt x="54" y="0"/>
                      <a:pt x="53" y="0"/>
                      <a:pt x="53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475"/>
              <p:cNvSpPr>
                <a:spLocks/>
              </p:cNvSpPr>
              <p:nvPr/>
            </p:nvSpPr>
            <p:spPr bwMode="auto">
              <a:xfrm>
                <a:off x="3952" y="105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Oval 476"/>
              <p:cNvSpPr>
                <a:spLocks noChangeArrowheads="1"/>
              </p:cNvSpPr>
              <p:nvPr/>
            </p:nvSpPr>
            <p:spPr bwMode="auto">
              <a:xfrm>
                <a:off x="3957" y="1062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477"/>
              <p:cNvSpPr>
                <a:spLocks/>
              </p:cNvSpPr>
              <p:nvPr/>
            </p:nvSpPr>
            <p:spPr bwMode="auto">
              <a:xfrm>
                <a:off x="4045" y="1056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Oval 478"/>
              <p:cNvSpPr>
                <a:spLocks noChangeArrowheads="1"/>
              </p:cNvSpPr>
              <p:nvPr/>
            </p:nvSpPr>
            <p:spPr bwMode="auto">
              <a:xfrm>
                <a:off x="4048" y="1062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479"/>
              <p:cNvSpPr>
                <a:spLocks noChangeArrowheads="1"/>
              </p:cNvSpPr>
              <p:nvPr/>
            </p:nvSpPr>
            <p:spPr bwMode="auto">
              <a:xfrm>
                <a:off x="3948" y="1038"/>
                <a:ext cx="30" cy="8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480"/>
              <p:cNvSpPr>
                <a:spLocks noChangeArrowheads="1"/>
              </p:cNvSpPr>
              <p:nvPr/>
            </p:nvSpPr>
            <p:spPr bwMode="auto">
              <a:xfrm>
                <a:off x="4041" y="1038"/>
                <a:ext cx="29" cy="8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481"/>
              <p:cNvSpPr>
                <a:spLocks/>
              </p:cNvSpPr>
              <p:nvPr/>
            </p:nvSpPr>
            <p:spPr bwMode="auto">
              <a:xfrm>
                <a:off x="3316" y="642"/>
                <a:ext cx="249" cy="307"/>
              </a:xfrm>
              <a:custGeom>
                <a:avLst/>
                <a:gdLst>
                  <a:gd name="T0" fmla="*/ 176 w 204"/>
                  <a:gd name="T1" fmla="*/ 40 h 253"/>
                  <a:gd name="T2" fmla="*/ 102 w 204"/>
                  <a:gd name="T3" fmla="*/ 4 h 253"/>
                  <a:gd name="T4" fmla="*/ 28 w 204"/>
                  <a:gd name="T5" fmla="*/ 40 h 253"/>
                  <a:gd name="T6" fmla="*/ 16 w 204"/>
                  <a:gd name="T7" fmla="*/ 253 h 253"/>
                  <a:gd name="T8" fmla="*/ 188 w 204"/>
                  <a:gd name="T9" fmla="*/ 253 h 253"/>
                  <a:gd name="T10" fmla="*/ 176 w 204"/>
                  <a:gd name="T11" fmla="*/ 4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253">
                    <a:moveTo>
                      <a:pt x="176" y="40"/>
                    </a:moveTo>
                    <a:cubicBezTo>
                      <a:pt x="148" y="0"/>
                      <a:pt x="104" y="4"/>
                      <a:pt x="102" y="4"/>
                    </a:cubicBezTo>
                    <a:cubicBezTo>
                      <a:pt x="100" y="4"/>
                      <a:pt x="56" y="0"/>
                      <a:pt x="28" y="40"/>
                    </a:cubicBezTo>
                    <a:cubicBezTo>
                      <a:pt x="0" y="81"/>
                      <a:pt x="11" y="231"/>
                      <a:pt x="16" y="253"/>
                    </a:cubicBezTo>
                    <a:cubicBezTo>
                      <a:pt x="35" y="253"/>
                      <a:pt x="169" y="253"/>
                      <a:pt x="188" y="253"/>
                    </a:cubicBezTo>
                    <a:cubicBezTo>
                      <a:pt x="193" y="231"/>
                      <a:pt x="204" y="81"/>
                      <a:pt x="176" y="40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482"/>
              <p:cNvSpPr>
                <a:spLocks/>
              </p:cNvSpPr>
              <p:nvPr/>
            </p:nvSpPr>
            <p:spPr bwMode="auto">
              <a:xfrm>
                <a:off x="3384" y="896"/>
                <a:ext cx="111" cy="221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6 w 91"/>
                  <a:gd name="T5" fmla="*/ 0 h 182"/>
                  <a:gd name="T6" fmla="*/ 46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5 w 91"/>
                  <a:gd name="T17" fmla="*/ 182 h 182"/>
                  <a:gd name="T18" fmla="*/ 46 w 91"/>
                  <a:gd name="T19" fmla="*/ 182 h 182"/>
                  <a:gd name="T20" fmla="*/ 46 w 91"/>
                  <a:gd name="T21" fmla="*/ 182 h 182"/>
                  <a:gd name="T22" fmla="*/ 47 w 91"/>
                  <a:gd name="T23" fmla="*/ 182 h 182"/>
                  <a:gd name="T24" fmla="*/ 87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89"/>
                      <a:pt x="7" y="112"/>
                      <a:pt x="3" y="127"/>
                    </a:cubicBezTo>
                    <a:cubicBezTo>
                      <a:pt x="2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7" y="182"/>
                      <a:pt x="47" y="182"/>
                      <a:pt x="47" y="182"/>
                    </a:cubicBezTo>
                    <a:cubicBezTo>
                      <a:pt x="65" y="182"/>
                      <a:pt x="79" y="171"/>
                      <a:pt x="87" y="155"/>
                    </a:cubicBezTo>
                    <a:cubicBezTo>
                      <a:pt x="90" y="147"/>
                      <a:pt x="90" y="134"/>
                      <a:pt x="88" y="127"/>
                    </a:cubicBezTo>
                    <a:cubicBezTo>
                      <a:pt x="85" y="112"/>
                      <a:pt x="75" y="89"/>
                      <a:pt x="75" y="7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483"/>
              <p:cNvSpPr>
                <a:spLocks/>
              </p:cNvSpPr>
              <p:nvPr/>
            </p:nvSpPr>
            <p:spPr bwMode="auto">
              <a:xfrm>
                <a:off x="3344" y="879"/>
                <a:ext cx="90" cy="260"/>
              </a:xfrm>
              <a:custGeom>
                <a:avLst/>
                <a:gdLst>
                  <a:gd name="T0" fmla="*/ 14 w 74"/>
                  <a:gd name="T1" fmla="*/ 214 h 214"/>
                  <a:gd name="T2" fmla="*/ 2 w 74"/>
                  <a:gd name="T3" fmla="*/ 202 h 214"/>
                  <a:gd name="T4" fmla="*/ 9 w 74"/>
                  <a:gd name="T5" fmla="*/ 48 h 214"/>
                  <a:gd name="T6" fmla="*/ 61 w 74"/>
                  <a:gd name="T7" fmla="*/ 1 h 214"/>
                  <a:gd name="T8" fmla="*/ 74 w 74"/>
                  <a:gd name="T9" fmla="*/ 12 h 214"/>
                  <a:gd name="T10" fmla="*/ 63 w 74"/>
                  <a:gd name="T11" fmla="*/ 25 h 214"/>
                  <a:gd name="T12" fmla="*/ 32 w 74"/>
                  <a:gd name="T13" fmla="*/ 53 h 214"/>
                  <a:gd name="T14" fmla="*/ 26 w 74"/>
                  <a:gd name="T15" fmla="*/ 202 h 214"/>
                  <a:gd name="T16" fmla="*/ 15 w 74"/>
                  <a:gd name="T17" fmla="*/ 214 h 214"/>
                  <a:gd name="T18" fmla="*/ 14 w 74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4">
                    <a:moveTo>
                      <a:pt x="14" y="214"/>
                    </a:moveTo>
                    <a:cubicBezTo>
                      <a:pt x="8" y="214"/>
                      <a:pt x="3" y="209"/>
                      <a:pt x="2" y="202"/>
                    </a:cubicBezTo>
                    <a:cubicBezTo>
                      <a:pt x="2" y="198"/>
                      <a:pt x="0" y="91"/>
                      <a:pt x="9" y="48"/>
                    </a:cubicBezTo>
                    <a:cubicBezTo>
                      <a:pt x="16" y="14"/>
                      <a:pt x="46" y="3"/>
                      <a:pt x="61" y="1"/>
                    </a:cubicBezTo>
                    <a:cubicBezTo>
                      <a:pt x="67" y="0"/>
                      <a:pt x="73" y="5"/>
                      <a:pt x="74" y="12"/>
                    </a:cubicBezTo>
                    <a:cubicBezTo>
                      <a:pt x="74" y="18"/>
                      <a:pt x="70" y="24"/>
                      <a:pt x="63" y="25"/>
                    </a:cubicBezTo>
                    <a:cubicBezTo>
                      <a:pt x="62" y="25"/>
                      <a:pt x="37" y="28"/>
                      <a:pt x="32" y="53"/>
                    </a:cubicBezTo>
                    <a:cubicBezTo>
                      <a:pt x="24" y="93"/>
                      <a:pt x="26" y="201"/>
                      <a:pt x="26" y="202"/>
                    </a:cubicBezTo>
                    <a:cubicBezTo>
                      <a:pt x="26" y="208"/>
                      <a:pt x="21" y="214"/>
                      <a:pt x="15" y="214"/>
                    </a:cubicBezTo>
                    <a:lnTo>
                      <a:pt x="14" y="214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484"/>
              <p:cNvSpPr>
                <a:spLocks/>
              </p:cNvSpPr>
              <p:nvPr/>
            </p:nvSpPr>
            <p:spPr bwMode="auto">
              <a:xfrm>
                <a:off x="3448" y="879"/>
                <a:ext cx="90" cy="260"/>
              </a:xfrm>
              <a:custGeom>
                <a:avLst/>
                <a:gdLst>
                  <a:gd name="T0" fmla="*/ 60 w 74"/>
                  <a:gd name="T1" fmla="*/ 214 h 214"/>
                  <a:gd name="T2" fmla="*/ 59 w 74"/>
                  <a:gd name="T3" fmla="*/ 214 h 214"/>
                  <a:gd name="T4" fmla="*/ 48 w 74"/>
                  <a:gd name="T5" fmla="*/ 202 h 214"/>
                  <a:gd name="T6" fmla="*/ 42 w 74"/>
                  <a:gd name="T7" fmla="*/ 53 h 214"/>
                  <a:gd name="T8" fmla="*/ 11 w 74"/>
                  <a:gd name="T9" fmla="*/ 25 h 214"/>
                  <a:gd name="T10" fmla="*/ 0 w 74"/>
                  <a:gd name="T11" fmla="*/ 12 h 214"/>
                  <a:gd name="T12" fmla="*/ 13 w 74"/>
                  <a:gd name="T13" fmla="*/ 1 h 214"/>
                  <a:gd name="T14" fmla="*/ 65 w 74"/>
                  <a:gd name="T15" fmla="*/ 48 h 214"/>
                  <a:gd name="T16" fmla="*/ 72 w 74"/>
                  <a:gd name="T17" fmla="*/ 202 h 214"/>
                  <a:gd name="T18" fmla="*/ 60 w 74"/>
                  <a:gd name="T1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4">
                    <a:moveTo>
                      <a:pt x="60" y="214"/>
                    </a:moveTo>
                    <a:cubicBezTo>
                      <a:pt x="59" y="214"/>
                      <a:pt x="59" y="214"/>
                      <a:pt x="59" y="214"/>
                    </a:cubicBezTo>
                    <a:cubicBezTo>
                      <a:pt x="53" y="214"/>
                      <a:pt x="48" y="208"/>
                      <a:pt x="48" y="202"/>
                    </a:cubicBezTo>
                    <a:cubicBezTo>
                      <a:pt x="48" y="201"/>
                      <a:pt x="50" y="93"/>
                      <a:pt x="42" y="53"/>
                    </a:cubicBezTo>
                    <a:cubicBezTo>
                      <a:pt x="37" y="28"/>
                      <a:pt x="12" y="25"/>
                      <a:pt x="11" y="25"/>
                    </a:cubicBezTo>
                    <a:cubicBezTo>
                      <a:pt x="4" y="24"/>
                      <a:pt x="0" y="18"/>
                      <a:pt x="0" y="12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28" y="3"/>
                      <a:pt x="58" y="14"/>
                      <a:pt x="65" y="48"/>
                    </a:cubicBezTo>
                    <a:cubicBezTo>
                      <a:pt x="74" y="91"/>
                      <a:pt x="72" y="198"/>
                      <a:pt x="72" y="202"/>
                    </a:cubicBezTo>
                    <a:cubicBezTo>
                      <a:pt x="71" y="209"/>
                      <a:pt x="66" y="214"/>
                      <a:pt x="60" y="214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485"/>
              <p:cNvSpPr>
                <a:spLocks/>
              </p:cNvSpPr>
              <p:nvPr/>
            </p:nvSpPr>
            <p:spPr bwMode="auto">
              <a:xfrm>
                <a:off x="3418" y="823"/>
                <a:ext cx="44" cy="90"/>
              </a:xfrm>
              <a:custGeom>
                <a:avLst/>
                <a:gdLst>
                  <a:gd name="T0" fmla="*/ 19 w 36"/>
                  <a:gd name="T1" fmla="*/ 74 h 74"/>
                  <a:gd name="T2" fmla="*/ 17 w 36"/>
                  <a:gd name="T3" fmla="*/ 74 h 74"/>
                  <a:gd name="T4" fmla="*/ 0 w 36"/>
                  <a:gd name="T5" fmla="*/ 57 h 74"/>
                  <a:gd name="T6" fmla="*/ 0 w 36"/>
                  <a:gd name="T7" fmla="*/ 17 h 74"/>
                  <a:gd name="T8" fmla="*/ 17 w 36"/>
                  <a:gd name="T9" fmla="*/ 0 h 74"/>
                  <a:gd name="T10" fmla="*/ 19 w 36"/>
                  <a:gd name="T11" fmla="*/ 0 h 74"/>
                  <a:gd name="T12" fmla="*/ 36 w 36"/>
                  <a:gd name="T13" fmla="*/ 17 h 74"/>
                  <a:gd name="T14" fmla="*/ 36 w 36"/>
                  <a:gd name="T15" fmla="*/ 57 h 74"/>
                  <a:gd name="T16" fmla="*/ 19 w 36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8" y="74"/>
                      <a:pt x="0" y="67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6" y="8"/>
                      <a:pt x="36" y="1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67"/>
                      <a:pt x="28" y="74"/>
                      <a:pt x="19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Oval 486"/>
              <p:cNvSpPr>
                <a:spLocks noChangeArrowheads="1"/>
              </p:cNvSpPr>
              <p:nvPr/>
            </p:nvSpPr>
            <p:spPr bwMode="auto">
              <a:xfrm>
                <a:off x="3511" y="755"/>
                <a:ext cx="41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Oval 487"/>
              <p:cNvSpPr>
                <a:spLocks noChangeArrowheads="1"/>
              </p:cNvSpPr>
              <p:nvPr/>
            </p:nvSpPr>
            <p:spPr bwMode="auto">
              <a:xfrm>
                <a:off x="3328" y="755"/>
                <a:ext cx="42" cy="42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488"/>
              <p:cNvSpPr>
                <a:spLocks/>
              </p:cNvSpPr>
              <p:nvPr/>
            </p:nvSpPr>
            <p:spPr bwMode="auto">
              <a:xfrm>
                <a:off x="3349" y="658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75 w 150"/>
                  <a:gd name="T3" fmla="*/ 172 h 172"/>
                  <a:gd name="T4" fmla="*/ 0 w 150"/>
                  <a:gd name="T5" fmla="*/ 97 h 172"/>
                  <a:gd name="T6" fmla="*/ 0 w 150"/>
                  <a:gd name="T7" fmla="*/ 59 h 172"/>
                  <a:gd name="T8" fmla="*/ 75 w 150"/>
                  <a:gd name="T9" fmla="*/ 0 h 172"/>
                  <a:gd name="T10" fmla="*/ 150 w 150"/>
                  <a:gd name="T11" fmla="*/ 59 h 172"/>
                  <a:gd name="T12" fmla="*/ 150 w 150"/>
                  <a:gd name="T13" fmla="*/ 97 h 172"/>
                  <a:gd name="T14" fmla="*/ 75 w 150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489"/>
              <p:cNvSpPr>
                <a:spLocks/>
              </p:cNvSpPr>
              <p:nvPr/>
            </p:nvSpPr>
            <p:spPr bwMode="auto">
              <a:xfrm>
                <a:off x="3446" y="1063"/>
                <a:ext cx="47" cy="274"/>
              </a:xfrm>
              <a:custGeom>
                <a:avLst/>
                <a:gdLst>
                  <a:gd name="T0" fmla="*/ 8 w 38"/>
                  <a:gd name="T1" fmla="*/ 219 h 226"/>
                  <a:gd name="T2" fmla="*/ 0 w 38"/>
                  <a:gd name="T3" fmla="*/ 15 h 226"/>
                  <a:gd name="T4" fmla="*/ 21 w 38"/>
                  <a:gd name="T5" fmla="*/ 3 h 226"/>
                  <a:gd name="T6" fmla="*/ 38 w 38"/>
                  <a:gd name="T7" fmla="*/ 7 h 226"/>
                  <a:gd name="T8" fmla="*/ 34 w 38"/>
                  <a:gd name="T9" fmla="*/ 219 h 226"/>
                  <a:gd name="T10" fmla="*/ 8 w 38"/>
                  <a:gd name="T11" fmla="*/ 219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26">
                    <a:moveTo>
                      <a:pt x="8" y="219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8" y="0"/>
                      <a:pt x="38" y="7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4" y="226"/>
                      <a:pt x="8" y="226"/>
                      <a:pt x="8" y="219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490"/>
              <p:cNvSpPr>
                <a:spLocks/>
              </p:cNvSpPr>
              <p:nvPr/>
            </p:nvSpPr>
            <p:spPr bwMode="auto">
              <a:xfrm>
                <a:off x="3388" y="1065"/>
                <a:ext cx="44" cy="272"/>
              </a:xfrm>
              <a:custGeom>
                <a:avLst/>
                <a:gdLst>
                  <a:gd name="T0" fmla="*/ 4 w 36"/>
                  <a:gd name="T1" fmla="*/ 218 h 225"/>
                  <a:gd name="T2" fmla="*/ 0 w 36"/>
                  <a:gd name="T3" fmla="*/ 7 h 225"/>
                  <a:gd name="T4" fmla="*/ 17 w 36"/>
                  <a:gd name="T5" fmla="*/ 2 h 225"/>
                  <a:gd name="T6" fmla="*/ 36 w 36"/>
                  <a:gd name="T7" fmla="*/ 14 h 225"/>
                  <a:gd name="T8" fmla="*/ 29 w 36"/>
                  <a:gd name="T9" fmla="*/ 218 h 225"/>
                  <a:gd name="T10" fmla="*/ 4 w 36"/>
                  <a:gd name="T11" fmla="*/ 2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25">
                    <a:moveTo>
                      <a:pt x="4" y="218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6" y="6"/>
                      <a:pt x="36" y="14"/>
                    </a:cubicBezTo>
                    <a:cubicBezTo>
                      <a:pt x="29" y="218"/>
                      <a:pt x="29" y="218"/>
                      <a:pt x="29" y="218"/>
                    </a:cubicBezTo>
                    <a:cubicBezTo>
                      <a:pt x="29" y="225"/>
                      <a:pt x="4" y="225"/>
                      <a:pt x="4" y="218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491"/>
              <p:cNvSpPr>
                <a:spLocks/>
              </p:cNvSpPr>
              <p:nvPr/>
            </p:nvSpPr>
            <p:spPr bwMode="auto">
              <a:xfrm>
                <a:off x="3456" y="1316"/>
                <a:ext cx="76" cy="37"/>
              </a:xfrm>
              <a:custGeom>
                <a:avLst/>
                <a:gdLst>
                  <a:gd name="T0" fmla="*/ 0 w 76"/>
                  <a:gd name="T1" fmla="*/ 0 h 37"/>
                  <a:gd name="T2" fmla="*/ 0 w 76"/>
                  <a:gd name="T3" fmla="*/ 37 h 37"/>
                  <a:gd name="T4" fmla="*/ 12 w 76"/>
                  <a:gd name="T5" fmla="*/ 37 h 37"/>
                  <a:gd name="T6" fmla="*/ 14 w 76"/>
                  <a:gd name="T7" fmla="*/ 20 h 37"/>
                  <a:gd name="T8" fmla="*/ 32 w 76"/>
                  <a:gd name="T9" fmla="*/ 37 h 37"/>
                  <a:gd name="T10" fmla="*/ 76 w 76"/>
                  <a:gd name="T11" fmla="*/ 37 h 37"/>
                  <a:gd name="T12" fmla="*/ 32 w 76"/>
                  <a:gd name="T13" fmla="*/ 0 h 37"/>
                  <a:gd name="T14" fmla="*/ 0 w 76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7">
                    <a:moveTo>
                      <a:pt x="0" y="0"/>
                    </a:moveTo>
                    <a:lnTo>
                      <a:pt x="0" y="37"/>
                    </a:lnTo>
                    <a:lnTo>
                      <a:pt x="12" y="37"/>
                    </a:lnTo>
                    <a:lnTo>
                      <a:pt x="14" y="20"/>
                    </a:lnTo>
                    <a:lnTo>
                      <a:pt x="32" y="37"/>
                    </a:lnTo>
                    <a:lnTo>
                      <a:pt x="76" y="37"/>
                    </a:lnTo>
                    <a:lnTo>
                      <a:pt x="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492"/>
              <p:cNvSpPr>
                <a:spLocks/>
              </p:cNvSpPr>
              <p:nvPr/>
            </p:nvSpPr>
            <p:spPr bwMode="auto">
              <a:xfrm>
                <a:off x="3456" y="1316"/>
                <a:ext cx="76" cy="37"/>
              </a:xfrm>
              <a:custGeom>
                <a:avLst/>
                <a:gdLst>
                  <a:gd name="T0" fmla="*/ 26 w 62"/>
                  <a:gd name="T1" fmla="*/ 31 h 31"/>
                  <a:gd name="T2" fmla="*/ 11 w 62"/>
                  <a:gd name="T3" fmla="*/ 17 h 31"/>
                  <a:gd name="T4" fmla="*/ 10 w 62"/>
                  <a:gd name="T5" fmla="*/ 31 h 31"/>
                  <a:gd name="T6" fmla="*/ 0 w 62"/>
                  <a:gd name="T7" fmla="*/ 31 h 31"/>
                  <a:gd name="T8" fmla="*/ 0 w 62"/>
                  <a:gd name="T9" fmla="*/ 0 h 31"/>
                  <a:gd name="T10" fmla="*/ 12 w 62"/>
                  <a:gd name="T11" fmla="*/ 11 h 31"/>
                  <a:gd name="T12" fmla="*/ 17 w 62"/>
                  <a:gd name="T13" fmla="*/ 13 h 31"/>
                  <a:gd name="T14" fmla="*/ 45 w 62"/>
                  <a:gd name="T15" fmla="*/ 16 h 31"/>
                  <a:gd name="T16" fmla="*/ 62 w 62"/>
                  <a:gd name="T17" fmla="*/ 31 h 31"/>
                  <a:gd name="T18" fmla="*/ 26 w 62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26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7" y="8"/>
                      <a:pt x="12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6" y="19"/>
                      <a:pt x="36" y="20"/>
                      <a:pt x="45" y="16"/>
                    </a:cubicBezTo>
                    <a:cubicBezTo>
                      <a:pt x="62" y="31"/>
                      <a:pt x="62" y="31"/>
                      <a:pt x="62" y="31"/>
                    </a:cubicBezTo>
                    <a:lnTo>
                      <a:pt x="26" y="31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493"/>
              <p:cNvSpPr>
                <a:spLocks/>
              </p:cNvSpPr>
              <p:nvPr/>
            </p:nvSpPr>
            <p:spPr bwMode="auto">
              <a:xfrm>
                <a:off x="3385" y="1054"/>
                <a:ext cx="109" cy="138"/>
              </a:xfrm>
              <a:custGeom>
                <a:avLst/>
                <a:gdLst>
                  <a:gd name="T0" fmla="*/ 3 w 89"/>
                  <a:gd name="T1" fmla="*/ 114 h 114"/>
                  <a:gd name="T2" fmla="*/ 1 w 89"/>
                  <a:gd name="T3" fmla="*/ 17 h 114"/>
                  <a:gd name="T4" fmla="*/ 1 w 89"/>
                  <a:gd name="T5" fmla="*/ 1 h 114"/>
                  <a:gd name="T6" fmla="*/ 1 w 89"/>
                  <a:gd name="T7" fmla="*/ 0 h 114"/>
                  <a:gd name="T8" fmla="*/ 88 w 89"/>
                  <a:gd name="T9" fmla="*/ 0 h 114"/>
                  <a:gd name="T10" fmla="*/ 89 w 89"/>
                  <a:gd name="T11" fmla="*/ 1 h 114"/>
                  <a:gd name="T12" fmla="*/ 89 w 89"/>
                  <a:gd name="T13" fmla="*/ 17 h 114"/>
                  <a:gd name="T14" fmla="*/ 87 w 89"/>
                  <a:gd name="T15" fmla="*/ 114 h 114"/>
                  <a:gd name="T16" fmla="*/ 3 w 89"/>
                  <a:gd name="T1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114">
                    <a:moveTo>
                      <a:pt x="3" y="114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0" y="12"/>
                      <a:pt x="0" y="6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6"/>
                      <a:pt x="89" y="12"/>
                      <a:pt x="89" y="17"/>
                    </a:cubicBezTo>
                    <a:cubicBezTo>
                      <a:pt x="87" y="114"/>
                      <a:pt x="87" y="114"/>
                      <a:pt x="87" y="114"/>
                    </a:cubicBezTo>
                    <a:lnTo>
                      <a:pt x="3" y="114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494"/>
              <p:cNvSpPr>
                <a:spLocks/>
              </p:cNvSpPr>
              <p:nvPr/>
            </p:nvSpPr>
            <p:spPr bwMode="auto">
              <a:xfrm>
                <a:off x="3344" y="879"/>
                <a:ext cx="191" cy="212"/>
              </a:xfrm>
              <a:custGeom>
                <a:avLst/>
                <a:gdLst>
                  <a:gd name="T0" fmla="*/ 26 w 157"/>
                  <a:gd name="T1" fmla="*/ 175 h 175"/>
                  <a:gd name="T2" fmla="*/ 32 w 157"/>
                  <a:gd name="T3" fmla="*/ 53 h 175"/>
                  <a:gd name="T4" fmla="*/ 39 w 157"/>
                  <a:gd name="T5" fmla="*/ 38 h 175"/>
                  <a:gd name="T6" fmla="*/ 48 w 157"/>
                  <a:gd name="T7" fmla="*/ 88 h 175"/>
                  <a:gd name="T8" fmla="*/ 40 w 157"/>
                  <a:gd name="T9" fmla="*/ 123 h 175"/>
                  <a:gd name="T10" fmla="*/ 35 w 157"/>
                  <a:gd name="T11" fmla="*/ 141 h 175"/>
                  <a:gd name="T12" fmla="*/ 34 w 157"/>
                  <a:gd name="T13" fmla="*/ 147 h 175"/>
                  <a:gd name="T14" fmla="*/ 123 w 157"/>
                  <a:gd name="T15" fmla="*/ 147 h 175"/>
                  <a:gd name="T16" fmla="*/ 122 w 157"/>
                  <a:gd name="T17" fmla="*/ 141 h 175"/>
                  <a:gd name="T18" fmla="*/ 116 w 157"/>
                  <a:gd name="T19" fmla="*/ 123 h 175"/>
                  <a:gd name="T20" fmla="*/ 109 w 157"/>
                  <a:gd name="T21" fmla="*/ 88 h 175"/>
                  <a:gd name="T22" fmla="*/ 117 w 157"/>
                  <a:gd name="T23" fmla="*/ 37 h 175"/>
                  <a:gd name="T24" fmla="*/ 125 w 157"/>
                  <a:gd name="T25" fmla="*/ 53 h 175"/>
                  <a:gd name="T26" fmla="*/ 131 w 157"/>
                  <a:gd name="T27" fmla="*/ 175 h 175"/>
                  <a:gd name="T28" fmla="*/ 157 w 157"/>
                  <a:gd name="T29" fmla="*/ 175 h 175"/>
                  <a:gd name="T30" fmla="*/ 150 w 157"/>
                  <a:gd name="T31" fmla="*/ 47 h 175"/>
                  <a:gd name="T32" fmla="*/ 98 w 157"/>
                  <a:gd name="T33" fmla="*/ 0 h 175"/>
                  <a:gd name="T34" fmla="*/ 97 w 157"/>
                  <a:gd name="T35" fmla="*/ 0 h 175"/>
                  <a:gd name="T36" fmla="*/ 96 w 157"/>
                  <a:gd name="T37" fmla="*/ 0 h 175"/>
                  <a:gd name="T38" fmla="*/ 79 w 157"/>
                  <a:gd name="T39" fmla="*/ 28 h 175"/>
                  <a:gd name="T40" fmla="*/ 60 w 157"/>
                  <a:gd name="T41" fmla="*/ 0 h 175"/>
                  <a:gd name="T42" fmla="*/ 59 w 157"/>
                  <a:gd name="T43" fmla="*/ 0 h 175"/>
                  <a:gd name="T44" fmla="*/ 7 w 157"/>
                  <a:gd name="T45" fmla="*/ 47 h 175"/>
                  <a:gd name="T46" fmla="*/ 0 w 157"/>
                  <a:gd name="T47" fmla="*/ 175 h 175"/>
                  <a:gd name="T48" fmla="*/ 26 w 157"/>
                  <a:gd name="T4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5">
                    <a:moveTo>
                      <a:pt x="26" y="175"/>
                    </a:moveTo>
                    <a:cubicBezTo>
                      <a:pt x="26" y="140"/>
                      <a:pt x="27" y="80"/>
                      <a:pt x="32" y="53"/>
                    </a:cubicBezTo>
                    <a:cubicBezTo>
                      <a:pt x="34" y="47"/>
                      <a:pt x="36" y="42"/>
                      <a:pt x="39" y="38"/>
                    </a:cubicBezTo>
                    <a:cubicBezTo>
                      <a:pt x="43" y="53"/>
                      <a:pt x="48" y="73"/>
                      <a:pt x="48" y="88"/>
                    </a:cubicBezTo>
                    <a:cubicBezTo>
                      <a:pt x="48" y="98"/>
                      <a:pt x="43" y="111"/>
                      <a:pt x="40" y="123"/>
                    </a:cubicBezTo>
                    <a:cubicBezTo>
                      <a:pt x="38" y="130"/>
                      <a:pt x="36" y="136"/>
                      <a:pt x="35" y="141"/>
                    </a:cubicBezTo>
                    <a:cubicBezTo>
                      <a:pt x="34" y="145"/>
                      <a:pt x="34" y="146"/>
                      <a:pt x="34" y="147"/>
                    </a:cubicBezTo>
                    <a:cubicBezTo>
                      <a:pt x="123" y="147"/>
                      <a:pt x="123" y="147"/>
                      <a:pt x="123" y="147"/>
                    </a:cubicBezTo>
                    <a:cubicBezTo>
                      <a:pt x="123" y="145"/>
                      <a:pt x="123" y="143"/>
                      <a:pt x="122" y="141"/>
                    </a:cubicBezTo>
                    <a:cubicBezTo>
                      <a:pt x="121" y="133"/>
                      <a:pt x="118" y="130"/>
                      <a:pt x="116" y="123"/>
                    </a:cubicBezTo>
                    <a:cubicBezTo>
                      <a:pt x="113" y="111"/>
                      <a:pt x="109" y="98"/>
                      <a:pt x="109" y="88"/>
                    </a:cubicBezTo>
                    <a:cubicBezTo>
                      <a:pt x="109" y="72"/>
                      <a:pt x="113" y="52"/>
                      <a:pt x="117" y="37"/>
                    </a:cubicBezTo>
                    <a:cubicBezTo>
                      <a:pt x="121" y="41"/>
                      <a:pt x="124" y="46"/>
                      <a:pt x="125" y="53"/>
                    </a:cubicBezTo>
                    <a:cubicBezTo>
                      <a:pt x="131" y="80"/>
                      <a:pt x="132" y="140"/>
                      <a:pt x="131" y="175"/>
                    </a:cubicBezTo>
                    <a:cubicBezTo>
                      <a:pt x="157" y="175"/>
                      <a:pt x="157" y="175"/>
                      <a:pt x="157" y="175"/>
                    </a:cubicBezTo>
                    <a:cubicBezTo>
                      <a:pt x="157" y="139"/>
                      <a:pt x="157" y="78"/>
                      <a:pt x="150" y="47"/>
                    </a:cubicBezTo>
                    <a:cubicBezTo>
                      <a:pt x="143" y="13"/>
                      <a:pt x="113" y="1"/>
                      <a:pt x="98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87" y="18"/>
                      <a:pt x="79" y="28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4" y="2"/>
                      <a:pt x="14" y="14"/>
                      <a:pt x="7" y="47"/>
                    </a:cubicBezTo>
                    <a:cubicBezTo>
                      <a:pt x="1" y="78"/>
                      <a:pt x="0" y="139"/>
                      <a:pt x="0" y="175"/>
                    </a:cubicBezTo>
                    <a:lnTo>
                      <a:pt x="26" y="175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495"/>
              <p:cNvSpPr>
                <a:spLocks/>
              </p:cNvSpPr>
              <p:nvPr/>
            </p:nvSpPr>
            <p:spPr bwMode="auto">
              <a:xfrm>
                <a:off x="3409" y="872"/>
                <a:ext cx="28" cy="42"/>
              </a:xfrm>
              <a:custGeom>
                <a:avLst/>
                <a:gdLst>
                  <a:gd name="T0" fmla="*/ 7 w 23"/>
                  <a:gd name="T1" fmla="*/ 0 h 35"/>
                  <a:gd name="T2" fmla="*/ 12 w 23"/>
                  <a:gd name="T3" fmla="*/ 10 h 35"/>
                  <a:gd name="T4" fmla="*/ 23 w 23"/>
                  <a:gd name="T5" fmla="*/ 21 h 35"/>
                  <a:gd name="T6" fmla="*/ 14 w 23"/>
                  <a:gd name="T7" fmla="*/ 35 h 35"/>
                  <a:gd name="T8" fmla="*/ 4 w 23"/>
                  <a:gd name="T9" fmla="*/ 21 h 35"/>
                  <a:gd name="T10" fmla="*/ 0 w 23"/>
                  <a:gd name="T11" fmla="*/ 7 h 35"/>
                  <a:gd name="T12" fmla="*/ 7 w 2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5">
                    <a:moveTo>
                      <a:pt x="7" y="0"/>
                    </a:moveTo>
                    <a:cubicBezTo>
                      <a:pt x="7" y="0"/>
                      <a:pt x="9" y="4"/>
                      <a:pt x="12" y="10"/>
                    </a:cubicBezTo>
                    <a:cubicBezTo>
                      <a:pt x="18" y="17"/>
                      <a:pt x="23" y="21"/>
                      <a:pt x="23" y="21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9" y="30"/>
                      <a:pt x="4" y="21"/>
                    </a:cubicBezTo>
                    <a:cubicBezTo>
                      <a:pt x="0" y="13"/>
                      <a:pt x="0" y="7"/>
                      <a:pt x="0" y="7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496"/>
              <p:cNvSpPr>
                <a:spLocks/>
              </p:cNvSpPr>
              <p:nvPr/>
            </p:nvSpPr>
            <p:spPr bwMode="auto">
              <a:xfrm>
                <a:off x="3443" y="872"/>
                <a:ext cx="29" cy="42"/>
              </a:xfrm>
              <a:custGeom>
                <a:avLst/>
                <a:gdLst>
                  <a:gd name="T0" fmla="*/ 16 w 24"/>
                  <a:gd name="T1" fmla="*/ 0 h 35"/>
                  <a:gd name="T2" fmla="*/ 11 w 24"/>
                  <a:gd name="T3" fmla="*/ 10 h 35"/>
                  <a:gd name="T4" fmla="*/ 0 w 24"/>
                  <a:gd name="T5" fmla="*/ 21 h 35"/>
                  <a:gd name="T6" fmla="*/ 9 w 24"/>
                  <a:gd name="T7" fmla="*/ 35 h 35"/>
                  <a:gd name="T8" fmla="*/ 19 w 24"/>
                  <a:gd name="T9" fmla="*/ 21 h 35"/>
                  <a:gd name="T10" fmla="*/ 24 w 24"/>
                  <a:gd name="T11" fmla="*/ 7 h 35"/>
                  <a:gd name="T12" fmla="*/ 16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16" y="0"/>
                    </a:moveTo>
                    <a:cubicBezTo>
                      <a:pt x="16" y="0"/>
                      <a:pt x="15" y="4"/>
                      <a:pt x="11" y="10"/>
                    </a:cubicBezTo>
                    <a:cubicBezTo>
                      <a:pt x="6" y="17"/>
                      <a:pt x="0" y="21"/>
                      <a:pt x="0" y="21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5" y="30"/>
                      <a:pt x="19" y="21"/>
                    </a:cubicBezTo>
                    <a:cubicBezTo>
                      <a:pt x="23" y="13"/>
                      <a:pt x="24" y="7"/>
                      <a:pt x="24" y="7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497"/>
              <p:cNvSpPr>
                <a:spLocks/>
              </p:cNvSpPr>
              <p:nvPr/>
            </p:nvSpPr>
            <p:spPr bwMode="auto">
              <a:xfrm>
                <a:off x="3345" y="680"/>
                <a:ext cx="27" cy="91"/>
              </a:xfrm>
              <a:custGeom>
                <a:avLst/>
                <a:gdLst>
                  <a:gd name="T0" fmla="*/ 3 w 22"/>
                  <a:gd name="T1" fmla="*/ 75 h 75"/>
                  <a:gd name="T2" fmla="*/ 16 w 22"/>
                  <a:gd name="T3" fmla="*/ 42 h 75"/>
                  <a:gd name="T4" fmla="*/ 16 w 22"/>
                  <a:gd name="T5" fmla="*/ 0 h 75"/>
                  <a:gd name="T6" fmla="*/ 5 w 22"/>
                  <a:gd name="T7" fmla="*/ 17 h 75"/>
                  <a:gd name="T8" fmla="*/ 0 w 22"/>
                  <a:gd name="T9" fmla="*/ 48 h 75"/>
                  <a:gd name="T10" fmla="*/ 3 w 22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75">
                    <a:moveTo>
                      <a:pt x="3" y="75"/>
                    </a:moveTo>
                    <a:cubicBezTo>
                      <a:pt x="3" y="75"/>
                      <a:pt x="10" y="63"/>
                      <a:pt x="16" y="42"/>
                    </a:cubicBezTo>
                    <a:cubicBezTo>
                      <a:pt x="22" y="22"/>
                      <a:pt x="16" y="0"/>
                      <a:pt x="16" y="0"/>
                    </a:cubicBezTo>
                    <a:cubicBezTo>
                      <a:pt x="16" y="0"/>
                      <a:pt x="8" y="5"/>
                      <a:pt x="5" y="17"/>
                    </a:cubicBezTo>
                    <a:cubicBezTo>
                      <a:pt x="1" y="29"/>
                      <a:pt x="0" y="39"/>
                      <a:pt x="0" y="48"/>
                    </a:cubicBezTo>
                    <a:cubicBezTo>
                      <a:pt x="0" y="58"/>
                      <a:pt x="3" y="75"/>
                      <a:pt x="3" y="75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498"/>
              <p:cNvSpPr>
                <a:spLocks/>
              </p:cNvSpPr>
              <p:nvPr/>
            </p:nvSpPr>
            <p:spPr bwMode="auto">
              <a:xfrm>
                <a:off x="3508" y="680"/>
                <a:ext cx="26" cy="91"/>
              </a:xfrm>
              <a:custGeom>
                <a:avLst/>
                <a:gdLst>
                  <a:gd name="T0" fmla="*/ 19 w 21"/>
                  <a:gd name="T1" fmla="*/ 75 h 75"/>
                  <a:gd name="T2" fmla="*/ 6 w 21"/>
                  <a:gd name="T3" fmla="*/ 42 h 75"/>
                  <a:gd name="T4" fmla="*/ 5 w 21"/>
                  <a:gd name="T5" fmla="*/ 0 h 75"/>
                  <a:gd name="T6" fmla="*/ 17 w 21"/>
                  <a:gd name="T7" fmla="*/ 17 h 75"/>
                  <a:gd name="T8" fmla="*/ 21 w 21"/>
                  <a:gd name="T9" fmla="*/ 48 h 75"/>
                  <a:gd name="T10" fmla="*/ 19 w 21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75">
                    <a:moveTo>
                      <a:pt x="19" y="75"/>
                    </a:moveTo>
                    <a:cubicBezTo>
                      <a:pt x="19" y="75"/>
                      <a:pt x="12" y="63"/>
                      <a:pt x="6" y="42"/>
                    </a:cubicBezTo>
                    <a:cubicBezTo>
                      <a:pt x="0" y="22"/>
                      <a:pt x="5" y="0"/>
                      <a:pt x="5" y="0"/>
                    </a:cubicBezTo>
                    <a:cubicBezTo>
                      <a:pt x="5" y="0"/>
                      <a:pt x="13" y="5"/>
                      <a:pt x="17" y="17"/>
                    </a:cubicBezTo>
                    <a:cubicBezTo>
                      <a:pt x="21" y="29"/>
                      <a:pt x="21" y="39"/>
                      <a:pt x="21" y="48"/>
                    </a:cubicBezTo>
                    <a:cubicBezTo>
                      <a:pt x="21" y="58"/>
                      <a:pt x="19" y="75"/>
                      <a:pt x="19" y="75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499"/>
              <p:cNvSpPr>
                <a:spLocks/>
              </p:cNvSpPr>
              <p:nvPr/>
            </p:nvSpPr>
            <p:spPr bwMode="auto">
              <a:xfrm>
                <a:off x="3360" y="651"/>
                <a:ext cx="159" cy="86"/>
              </a:xfrm>
              <a:custGeom>
                <a:avLst/>
                <a:gdLst>
                  <a:gd name="T0" fmla="*/ 104 w 131"/>
                  <a:gd name="T1" fmla="*/ 8 h 71"/>
                  <a:gd name="T2" fmla="*/ 65 w 131"/>
                  <a:gd name="T3" fmla="*/ 0 h 71"/>
                  <a:gd name="T4" fmla="*/ 28 w 131"/>
                  <a:gd name="T5" fmla="*/ 7 h 71"/>
                  <a:gd name="T6" fmla="*/ 0 w 131"/>
                  <a:gd name="T7" fmla="*/ 27 h 71"/>
                  <a:gd name="T8" fmla="*/ 10 w 131"/>
                  <a:gd name="T9" fmla="*/ 45 h 71"/>
                  <a:gd name="T10" fmla="*/ 12 w 131"/>
                  <a:gd name="T11" fmla="*/ 71 h 71"/>
                  <a:gd name="T12" fmla="*/ 119 w 131"/>
                  <a:gd name="T13" fmla="*/ 71 h 71"/>
                  <a:gd name="T14" fmla="*/ 121 w 131"/>
                  <a:gd name="T15" fmla="*/ 45 h 71"/>
                  <a:gd name="T16" fmla="*/ 131 w 131"/>
                  <a:gd name="T17" fmla="*/ 27 h 71"/>
                  <a:gd name="T18" fmla="*/ 104 w 131"/>
                  <a:gd name="T19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71">
                    <a:moveTo>
                      <a:pt x="104" y="8"/>
                    </a:moveTo>
                    <a:cubicBezTo>
                      <a:pt x="91" y="1"/>
                      <a:pt x="75" y="0"/>
                      <a:pt x="65" y="0"/>
                    </a:cubicBezTo>
                    <a:cubicBezTo>
                      <a:pt x="56" y="0"/>
                      <a:pt x="41" y="1"/>
                      <a:pt x="28" y="7"/>
                    </a:cubicBezTo>
                    <a:cubicBezTo>
                      <a:pt x="8" y="17"/>
                      <a:pt x="0" y="27"/>
                      <a:pt x="0" y="27"/>
                    </a:cubicBezTo>
                    <a:cubicBezTo>
                      <a:pt x="0" y="27"/>
                      <a:pt x="7" y="26"/>
                      <a:pt x="10" y="45"/>
                    </a:cubicBezTo>
                    <a:cubicBezTo>
                      <a:pt x="12" y="57"/>
                      <a:pt x="12" y="66"/>
                      <a:pt x="12" y="71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66"/>
                      <a:pt x="119" y="57"/>
                      <a:pt x="121" y="45"/>
                    </a:cubicBezTo>
                    <a:cubicBezTo>
                      <a:pt x="124" y="26"/>
                      <a:pt x="131" y="27"/>
                      <a:pt x="131" y="27"/>
                    </a:cubicBezTo>
                    <a:cubicBezTo>
                      <a:pt x="131" y="27"/>
                      <a:pt x="121" y="17"/>
                      <a:pt x="104" y="8"/>
                    </a:cubicBezTo>
                    <a:close/>
                  </a:path>
                </a:pathLst>
              </a:cu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500"/>
              <p:cNvSpPr>
                <a:spLocks/>
              </p:cNvSpPr>
              <p:nvPr/>
            </p:nvSpPr>
            <p:spPr bwMode="auto">
              <a:xfrm>
                <a:off x="3348" y="1314"/>
                <a:ext cx="76" cy="39"/>
              </a:xfrm>
              <a:custGeom>
                <a:avLst/>
                <a:gdLst>
                  <a:gd name="T0" fmla="*/ 76 w 76"/>
                  <a:gd name="T1" fmla="*/ 0 h 39"/>
                  <a:gd name="T2" fmla="*/ 76 w 76"/>
                  <a:gd name="T3" fmla="*/ 39 h 39"/>
                  <a:gd name="T4" fmla="*/ 64 w 76"/>
                  <a:gd name="T5" fmla="*/ 39 h 39"/>
                  <a:gd name="T6" fmla="*/ 63 w 76"/>
                  <a:gd name="T7" fmla="*/ 22 h 39"/>
                  <a:gd name="T8" fmla="*/ 44 w 76"/>
                  <a:gd name="T9" fmla="*/ 39 h 39"/>
                  <a:gd name="T10" fmla="*/ 0 w 76"/>
                  <a:gd name="T11" fmla="*/ 39 h 39"/>
                  <a:gd name="T12" fmla="*/ 45 w 76"/>
                  <a:gd name="T13" fmla="*/ 0 h 39"/>
                  <a:gd name="T14" fmla="*/ 76 w 76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9">
                    <a:moveTo>
                      <a:pt x="76" y="0"/>
                    </a:moveTo>
                    <a:lnTo>
                      <a:pt x="76" y="39"/>
                    </a:lnTo>
                    <a:lnTo>
                      <a:pt x="64" y="39"/>
                    </a:lnTo>
                    <a:lnTo>
                      <a:pt x="63" y="22"/>
                    </a:lnTo>
                    <a:lnTo>
                      <a:pt x="44" y="39"/>
                    </a:lnTo>
                    <a:lnTo>
                      <a:pt x="0" y="39"/>
                    </a:lnTo>
                    <a:lnTo>
                      <a:pt x="45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501"/>
              <p:cNvSpPr>
                <a:spLocks/>
              </p:cNvSpPr>
              <p:nvPr/>
            </p:nvSpPr>
            <p:spPr bwMode="auto">
              <a:xfrm>
                <a:off x="3348" y="1316"/>
                <a:ext cx="76" cy="37"/>
              </a:xfrm>
              <a:custGeom>
                <a:avLst/>
                <a:gdLst>
                  <a:gd name="T0" fmla="*/ 36 w 63"/>
                  <a:gd name="T1" fmla="*/ 31 h 31"/>
                  <a:gd name="T2" fmla="*/ 52 w 63"/>
                  <a:gd name="T3" fmla="*/ 17 h 31"/>
                  <a:gd name="T4" fmla="*/ 53 w 63"/>
                  <a:gd name="T5" fmla="*/ 31 h 31"/>
                  <a:gd name="T6" fmla="*/ 63 w 63"/>
                  <a:gd name="T7" fmla="*/ 31 h 31"/>
                  <a:gd name="T8" fmla="*/ 63 w 63"/>
                  <a:gd name="T9" fmla="*/ 0 h 31"/>
                  <a:gd name="T10" fmla="*/ 50 w 63"/>
                  <a:gd name="T11" fmla="*/ 10 h 31"/>
                  <a:gd name="T12" fmla="*/ 46 w 63"/>
                  <a:gd name="T13" fmla="*/ 13 h 31"/>
                  <a:gd name="T14" fmla="*/ 17 w 63"/>
                  <a:gd name="T15" fmla="*/ 16 h 31"/>
                  <a:gd name="T16" fmla="*/ 0 w 63"/>
                  <a:gd name="T17" fmla="*/ 31 h 31"/>
                  <a:gd name="T18" fmla="*/ 36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36" y="31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4"/>
                      <a:pt x="56" y="7"/>
                      <a:pt x="50" y="10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37" y="19"/>
                      <a:pt x="27" y="19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502"/>
              <p:cNvSpPr>
                <a:spLocks/>
              </p:cNvSpPr>
              <p:nvPr/>
            </p:nvSpPr>
            <p:spPr bwMode="auto">
              <a:xfrm>
                <a:off x="3401" y="815"/>
                <a:ext cx="73" cy="20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4" y="10"/>
                      <a:pt x="16" y="17"/>
                      <a:pt x="30" y="17"/>
                    </a:cubicBezTo>
                    <a:cubicBezTo>
                      <a:pt x="43" y="17"/>
                      <a:pt x="55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503"/>
              <p:cNvSpPr>
                <a:spLocks/>
              </p:cNvSpPr>
              <p:nvPr/>
            </p:nvSpPr>
            <p:spPr bwMode="auto">
              <a:xfrm>
                <a:off x="3381" y="760"/>
                <a:ext cx="21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Oval 504"/>
              <p:cNvSpPr>
                <a:spLocks noChangeArrowheads="1"/>
              </p:cNvSpPr>
              <p:nvPr/>
            </p:nvSpPr>
            <p:spPr bwMode="auto">
              <a:xfrm>
                <a:off x="3385" y="766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505"/>
              <p:cNvSpPr>
                <a:spLocks/>
              </p:cNvSpPr>
              <p:nvPr/>
            </p:nvSpPr>
            <p:spPr bwMode="auto">
              <a:xfrm>
                <a:off x="3473" y="760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Oval 506"/>
              <p:cNvSpPr>
                <a:spLocks noChangeArrowheads="1"/>
              </p:cNvSpPr>
              <p:nvPr/>
            </p:nvSpPr>
            <p:spPr bwMode="auto">
              <a:xfrm>
                <a:off x="3477" y="766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Rectangle 507"/>
              <p:cNvSpPr>
                <a:spLocks noChangeArrowheads="1"/>
              </p:cNvSpPr>
              <p:nvPr/>
            </p:nvSpPr>
            <p:spPr bwMode="auto">
              <a:xfrm>
                <a:off x="3378" y="746"/>
                <a:ext cx="28" cy="3"/>
              </a:xfrm>
              <a:prstGeom prst="rect">
                <a:avLst/>
              </a:pr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Rectangle 508"/>
              <p:cNvSpPr>
                <a:spLocks noChangeArrowheads="1"/>
              </p:cNvSpPr>
              <p:nvPr/>
            </p:nvSpPr>
            <p:spPr bwMode="auto">
              <a:xfrm>
                <a:off x="3470" y="746"/>
                <a:ext cx="29" cy="3"/>
              </a:xfrm>
              <a:prstGeom prst="rect">
                <a:avLst/>
              </a:prstGeom>
              <a:solidFill>
                <a:srgbClr val="FDDD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509"/>
              <p:cNvSpPr>
                <a:spLocks/>
              </p:cNvSpPr>
              <p:nvPr/>
            </p:nvSpPr>
            <p:spPr bwMode="auto">
              <a:xfrm>
                <a:off x="3452" y="1118"/>
                <a:ext cx="78" cy="127"/>
              </a:xfrm>
              <a:custGeom>
                <a:avLst/>
                <a:gdLst>
                  <a:gd name="T0" fmla="*/ 20 w 64"/>
                  <a:gd name="T1" fmla="*/ 7 h 105"/>
                  <a:gd name="T2" fmla="*/ 2 w 64"/>
                  <a:gd name="T3" fmla="*/ 40 h 105"/>
                  <a:gd name="T4" fmla="*/ 14 w 64"/>
                  <a:gd name="T5" fmla="*/ 83 h 105"/>
                  <a:gd name="T6" fmla="*/ 22 w 64"/>
                  <a:gd name="T7" fmla="*/ 105 h 105"/>
                  <a:gd name="T8" fmla="*/ 51 w 64"/>
                  <a:gd name="T9" fmla="*/ 78 h 105"/>
                  <a:gd name="T10" fmla="*/ 59 w 64"/>
                  <a:gd name="T11" fmla="*/ 21 h 105"/>
                  <a:gd name="T12" fmla="*/ 20 w 64"/>
                  <a:gd name="T13" fmla="*/ 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05">
                    <a:moveTo>
                      <a:pt x="20" y="7"/>
                    </a:moveTo>
                    <a:cubicBezTo>
                      <a:pt x="20" y="7"/>
                      <a:pt x="5" y="21"/>
                      <a:pt x="2" y="40"/>
                    </a:cubicBezTo>
                    <a:cubicBezTo>
                      <a:pt x="0" y="59"/>
                      <a:pt x="10" y="73"/>
                      <a:pt x="14" y="83"/>
                    </a:cubicBezTo>
                    <a:cubicBezTo>
                      <a:pt x="19" y="93"/>
                      <a:pt x="22" y="105"/>
                      <a:pt x="22" y="105"/>
                    </a:cubicBezTo>
                    <a:cubicBezTo>
                      <a:pt x="22" y="105"/>
                      <a:pt x="40" y="96"/>
                      <a:pt x="51" y="78"/>
                    </a:cubicBezTo>
                    <a:cubicBezTo>
                      <a:pt x="62" y="61"/>
                      <a:pt x="64" y="42"/>
                      <a:pt x="59" y="21"/>
                    </a:cubicBezTo>
                    <a:cubicBezTo>
                      <a:pt x="55" y="1"/>
                      <a:pt x="28" y="0"/>
                      <a:pt x="20" y="7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510"/>
              <p:cNvSpPr>
                <a:spLocks/>
              </p:cNvSpPr>
              <p:nvPr/>
            </p:nvSpPr>
            <p:spPr bwMode="auto">
              <a:xfrm>
                <a:off x="3511" y="1239"/>
                <a:ext cx="110" cy="220"/>
              </a:xfrm>
              <a:custGeom>
                <a:avLst/>
                <a:gdLst>
                  <a:gd name="T0" fmla="*/ 75 w 90"/>
                  <a:gd name="T1" fmla="*/ 73 h 181"/>
                  <a:gd name="T2" fmla="*/ 90 w 90"/>
                  <a:gd name="T3" fmla="*/ 0 h 181"/>
                  <a:gd name="T4" fmla="*/ 45 w 90"/>
                  <a:gd name="T5" fmla="*/ 0 h 181"/>
                  <a:gd name="T6" fmla="*/ 45 w 90"/>
                  <a:gd name="T7" fmla="*/ 0 h 181"/>
                  <a:gd name="T8" fmla="*/ 0 w 90"/>
                  <a:gd name="T9" fmla="*/ 0 h 181"/>
                  <a:gd name="T10" fmla="*/ 15 w 90"/>
                  <a:gd name="T11" fmla="*/ 73 h 181"/>
                  <a:gd name="T12" fmla="*/ 3 w 90"/>
                  <a:gd name="T13" fmla="*/ 127 h 181"/>
                  <a:gd name="T14" fmla="*/ 4 w 90"/>
                  <a:gd name="T15" fmla="*/ 154 h 181"/>
                  <a:gd name="T16" fmla="*/ 44 w 90"/>
                  <a:gd name="T17" fmla="*/ 181 h 181"/>
                  <a:gd name="T18" fmla="*/ 45 w 90"/>
                  <a:gd name="T19" fmla="*/ 181 h 181"/>
                  <a:gd name="T20" fmla="*/ 45 w 90"/>
                  <a:gd name="T21" fmla="*/ 181 h 181"/>
                  <a:gd name="T22" fmla="*/ 46 w 90"/>
                  <a:gd name="T23" fmla="*/ 181 h 181"/>
                  <a:gd name="T24" fmla="*/ 86 w 90"/>
                  <a:gd name="T25" fmla="*/ 154 h 181"/>
                  <a:gd name="T26" fmla="*/ 87 w 90"/>
                  <a:gd name="T27" fmla="*/ 127 h 181"/>
                  <a:gd name="T28" fmla="*/ 75 w 90"/>
                  <a:gd name="T29" fmla="*/ 7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181">
                    <a:moveTo>
                      <a:pt x="75" y="73"/>
                    </a:moveTo>
                    <a:cubicBezTo>
                      <a:pt x="75" y="45"/>
                      <a:pt x="90" y="0"/>
                      <a:pt x="9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5" y="45"/>
                      <a:pt x="15" y="73"/>
                    </a:cubicBezTo>
                    <a:cubicBezTo>
                      <a:pt x="15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4" y="154"/>
                    </a:cubicBezTo>
                    <a:cubicBezTo>
                      <a:pt x="12" y="171"/>
                      <a:pt x="26" y="181"/>
                      <a:pt x="44" y="181"/>
                    </a:cubicBezTo>
                    <a:cubicBezTo>
                      <a:pt x="45" y="181"/>
                      <a:pt x="45" y="181"/>
                      <a:pt x="45" y="181"/>
                    </a:cubicBezTo>
                    <a:cubicBezTo>
                      <a:pt x="45" y="181"/>
                      <a:pt x="45" y="181"/>
                      <a:pt x="45" y="18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64" y="181"/>
                      <a:pt x="78" y="171"/>
                      <a:pt x="86" y="154"/>
                    </a:cubicBezTo>
                    <a:cubicBezTo>
                      <a:pt x="89" y="147"/>
                      <a:pt x="89" y="134"/>
                      <a:pt x="87" y="127"/>
                    </a:cubicBezTo>
                    <a:cubicBezTo>
                      <a:pt x="84" y="112"/>
                      <a:pt x="75" y="89"/>
                      <a:pt x="75" y="7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511"/>
              <p:cNvSpPr>
                <a:spLocks/>
              </p:cNvSpPr>
              <p:nvPr/>
            </p:nvSpPr>
            <p:spPr bwMode="auto">
              <a:xfrm>
                <a:off x="3470" y="1222"/>
                <a:ext cx="91" cy="259"/>
              </a:xfrm>
              <a:custGeom>
                <a:avLst/>
                <a:gdLst>
                  <a:gd name="T0" fmla="*/ 15 w 75"/>
                  <a:gd name="T1" fmla="*/ 213 h 213"/>
                  <a:gd name="T2" fmla="*/ 3 w 75"/>
                  <a:gd name="T3" fmla="*/ 202 h 213"/>
                  <a:gd name="T4" fmla="*/ 9 w 75"/>
                  <a:gd name="T5" fmla="*/ 47 h 213"/>
                  <a:gd name="T6" fmla="*/ 61 w 75"/>
                  <a:gd name="T7" fmla="*/ 0 h 213"/>
                  <a:gd name="T8" fmla="*/ 74 w 75"/>
                  <a:gd name="T9" fmla="*/ 11 h 213"/>
                  <a:gd name="T10" fmla="*/ 64 w 75"/>
                  <a:gd name="T11" fmla="*/ 24 h 213"/>
                  <a:gd name="T12" fmla="*/ 32 w 75"/>
                  <a:gd name="T13" fmla="*/ 52 h 213"/>
                  <a:gd name="T14" fmla="*/ 26 w 75"/>
                  <a:gd name="T15" fmla="*/ 201 h 213"/>
                  <a:gd name="T16" fmla="*/ 15 w 75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213">
                    <a:moveTo>
                      <a:pt x="15" y="213"/>
                    </a:moveTo>
                    <a:cubicBezTo>
                      <a:pt x="8" y="213"/>
                      <a:pt x="3" y="208"/>
                      <a:pt x="3" y="202"/>
                    </a:cubicBezTo>
                    <a:cubicBezTo>
                      <a:pt x="3" y="197"/>
                      <a:pt x="0" y="90"/>
                      <a:pt x="9" y="47"/>
                    </a:cubicBezTo>
                    <a:cubicBezTo>
                      <a:pt x="16" y="14"/>
                      <a:pt x="46" y="2"/>
                      <a:pt x="61" y="0"/>
                    </a:cubicBezTo>
                    <a:cubicBezTo>
                      <a:pt x="68" y="0"/>
                      <a:pt x="73" y="5"/>
                      <a:pt x="74" y="11"/>
                    </a:cubicBezTo>
                    <a:cubicBezTo>
                      <a:pt x="75" y="18"/>
                      <a:pt x="70" y="23"/>
                      <a:pt x="64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3"/>
                      <a:pt x="26" y="200"/>
                      <a:pt x="26" y="201"/>
                    </a:cubicBezTo>
                    <a:cubicBezTo>
                      <a:pt x="27" y="208"/>
                      <a:pt x="21" y="213"/>
                      <a:pt x="15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512"/>
              <p:cNvSpPr>
                <a:spLocks/>
              </p:cNvSpPr>
              <p:nvPr/>
            </p:nvSpPr>
            <p:spPr bwMode="auto">
              <a:xfrm>
                <a:off x="3573" y="1222"/>
                <a:ext cx="90" cy="259"/>
              </a:xfrm>
              <a:custGeom>
                <a:avLst/>
                <a:gdLst>
                  <a:gd name="T0" fmla="*/ 60 w 74"/>
                  <a:gd name="T1" fmla="*/ 213 h 213"/>
                  <a:gd name="T2" fmla="*/ 60 w 74"/>
                  <a:gd name="T3" fmla="*/ 213 h 213"/>
                  <a:gd name="T4" fmla="*/ 48 w 74"/>
                  <a:gd name="T5" fmla="*/ 201 h 213"/>
                  <a:gd name="T6" fmla="*/ 42 w 74"/>
                  <a:gd name="T7" fmla="*/ 52 h 213"/>
                  <a:gd name="T8" fmla="*/ 11 w 74"/>
                  <a:gd name="T9" fmla="*/ 24 h 213"/>
                  <a:gd name="T10" fmla="*/ 0 w 74"/>
                  <a:gd name="T11" fmla="*/ 11 h 213"/>
                  <a:gd name="T12" fmla="*/ 13 w 74"/>
                  <a:gd name="T13" fmla="*/ 0 h 213"/>
                  <a:gd name="T14" fmla="*/ 65 w 74"/>
                  <a:gd name="T15" fmla="*/ 47 h 213"/>
                  <a:gd name="T16" fmla="*/ 72 w 74"/>
                  <a:gd name="T17" fmla="*/ 202 h 213"/>
                  <a:gd name="T18" fmla="*/ 60 w 74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3">
                    <a:moveTo>
                      <a:pt x="60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3" y="213"/>
                      <a:pt x="48" y="208"/>
                      <a:pt x="48" y="201"/>
                    </a:cubicBezTo>
                    <a:cubicBezTo>
                      <a:pt x="48" y="200"/>
                      <a:pt x="50" y="92"/>
                      <a:pt x="42" y="52"/>
                    </a:cubicBezTo>
                    <a:cubicBezTo>
                      <a:pt x="37" y="27"/>
                      <a:pt x="12" y="24"/>
                      <a:pt x="11" y="24"/>
                    </a:cubicBezTo>
                    <a:cubicBezTo>
                      <a:pt x="4" y="23"/>
                      <a:pt x="0" y="17"/>
                      <a:pt x="0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28" y="2"/>
                      <a:pt x="59" y="14"/>
                      <a:pt x="65" y="47"/>
                    </a:cubicBezTo>
                    <a:cubicBezTo>
                      <a:pt x="74" y="90"/>
                      <a:pt x="72" y="197"/>
                      <a:pt x="72" y="202"/>
                    </a:cubicBezTo>
                    <a:cubicBezTo>
                      <a:pt x="72" y="208"/>
                      <a:pt x="66" y="213"/>
                      <a:pt x="60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513"/>
              <p:cNvSpPr>
                <a:spLocks/>
              </p:cNvSpPr>
              <p:nvPr/>
            </p:nvSpPr>
            <p:spPr bwMode="auto">
              <a:xfrm>
                <a:off x="3544" y="1165"/>
                <a:ext cx="44" cy="90"/>
              </a:xfrm>
              <a:custGeom>
                <a:avLst/>
                <a:gdLst>
                  <a:gd name="T0" fmla="*/ 19 w 36"/>
                  <a:gd name="T1" fmla="*/ 74 h 74"/>
                  <a:gd name="T2" fmla="*/ 17 w 36"/>
                  <a:gd name="T3" fmla="*/ 74 h 74"/>
                  <a:gd name="T4" fmla="*/ 0 w 36"/>
                  <a:gd name="T5" fmla="*/ 58 h 74"/>
                  <a:gd name="T6" fmla="*/ 0 w 36"/>
                  <a:gd name="T7" fmla="*/ 17 h 74"/>
                  <a:gd name="T8" fmla="*/ 17 w 36"/>
                  <a:gd name="T9" fmla="*/ 0 h 74"/>
                  <a:gd name="T10" fmla="*/ 19 w 36"/>
                  <a:gd name="T11" fmla="*/ 0 h 74"/>
                  <a:gd name="T12" fmla="*/ 36 w 36"/>
                  <a:gd name="T13" fmla="*/ 17 h 74"/>
                  <a:gd name="T14" fmla="*/ 36 w 36"/>
                  <a:gd name="T15" fmla="*/ 58 h 74"/>
                  <a:gd name="T16" fmla="*/ 19 w 36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8" y="74"/>
                      <a:pt x="0" y="67"/>
                      <a:pt x="0" y="5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6" y="8"/>
                      <a:pt x="36" y="17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67"/>
                      <a:pt x="28" y="74"/>
                      <a:pt x="19" y="74"/>
                    </a:cubicBezTo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Oval 514"/>
              <p:cNvSpPr>
                <a:spLocks noChangeArrowheads="1"/>
              </p:cNvSpPr>
              <p:nvPr/>
            </p:nvSpPr>
            <p:spPr bwMode="auto">
              <a:xfrm>
                <a:off x="3636" y="1097"/>
                <a:ext cx="42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Oval 515"/>
              <p:cNvSpPr>
                <a:spLocks noChangeArrowheads="1"/>
              </p:cNvSpPr>
              <p:nvPr/>
            </p:nvSpPr>
            <p:spPr bwMode="auto">
              <a:xfrm>
                <a:off x="3454" y="1097"/>
                <a:ext cx="41" cy="42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516"/>
              <p:cNvSpPr>
                <a:spLocks/>
              </p:cNvSpPr>
              <p:nvPr/>
            </p:nvSpPr>
            <p:spPr bwMode="auto">
              <a:xfrm>
                <a:off x="3474" y="1000"/>
                <a:ext cx="183" cy="209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517"/>
              <p:cNvSpPr>
                <a:spLocks/>
              </p:cNvSpPr>
              <p:nvPr/>
            </p:nvSpPr>
            <p:spPr bwMode="auto">
              <a:xfrm>
                <a:off x="3472" y="998"/>
                <a:ext cx="188" cy="120"/>
              </a:xfrm>
              <a:custGeom>
                <a:avLst/>
                <a:gdLst>
                  <a:gd name="T0" fmla="*/ 77 w 154"/>
                  <a:gd name="T1" fmla="*/ 18 h 99"/>
                  <a:gd name="T2" fmla="*/ 0 w 154"/>
                  <a:gd name="T3" fmla="*/ 99 h 99"/>
                  <a:gd name="T4" fmla="*/ 0 w 154"/>
                  <a:gd name="T5" fmla="*/ 61 h 99"/>
                  <a:gd name="T6" fmla="*/ 77 w 154"/>
                  <a:gd name="T7" fmla="*/ 0 h 99"/>
                  <a:gd name="T8" fmla="*/ 154 w 154"/>
                  <a:gd name="T9" fmla="*/ 61 h 99"/>
                  <a:gd name="T10" fmla="*/ 154 w 154"/>
                  <a:gd name="T11" fmla="*/ 99 h 99"/>
                  <a:gd name="T12" fmla="*/ 77 w 154"/>
                  <a:gd name="T13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99">
                    <a:moveTo>
                      <a:pt x="77" y="18"/>
                    </a:moveTo>
                    <a:cubicBezTo>
                      <a:pt x="77" y="18"/>
                      <a:pt x="59" y="62"/>
                      <a:pt x="0" y="99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23"/>
                      <a:pt x="29" y="0"/>
                      <a:pt x="77" y="0"/>
                    </a:cubicBezTo>
                    <a:cubicBezTo>
                      <a:pt x="125" y="0"/>
                      <a:pt x="154" y="23"/>
                      <a:pt x="154" y="61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92" y="62"/>
                      <a:pt x="77" y="18"/>
                      <a:pt x="77" y="18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518"/>
              <p:cNvSpPr>
                <a:spLocks/>
              </p:cNvSpPr>
              <p:nvPr/>
            </p:nvSpPr>
            <p:spPr bwMode="auto">
              <a:xfrm>
                <a:off x="3573" y="1407"/>
                <a:ext cx="45" cy="274"/>
              </a:xfrm>
              <a:custGeom>
                <a:avLst/>
                <a:gdLst>
                  <a:gd name="T0" fmla="*/ 8 w 37"/>
                  <a:gd name="T1" fmla="*/ 218 h 226"/>
                  <a:gd name="T2" fmla="*/ 0 w 37"/>
                  <a:gd name="T3" fmla="*/ 15 h 226"/>
                  <a:gd name="T4" fmla="*/ 20 w 37"/>
                  <a:gd name="T5" fmla="*/ 3 h 226"/>
                  <a:gd name="T6" fmla="*/ 37 w 37"/>
                  <a:gd name="T7" fmla="*/ 7 h 226"/>
                  <a:gd name="T8" fmla="*/ 33 w 37"/>
                  <a:gd name="T9" fmla="*/ 218 h 226"/>
                  <a:gd name="T10" fmla="*/ 8 w 37"/>
                  <a:gd name="T1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6">
                    <a:moveTo>
                      <a:pt x="8" y="218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3" y="3"/>
                      <a:pt x="20" y="3"/>
                    </a:cubicBezTo>
                    <a:cubicBezTo>
                      <a:pt x="27" y="3"/>
                      <a:pt x="37" y="0"/>
                      <a:pt x="37" y="7"/>
                    </a:cubicBezTo>
                    <a:cubicBezTo>
                      <a:pt x="33" y="218"/>
                      <a:pt x="33" y="218"/>
                      <a:pt x="33" y="218"/>
                    </a:cubicBezTo>
                    <a:cubicBezTo>
                      <a:pt x="33" y="226"/>
                      <a:pt x="8" y="226"/>
                      <a:pt x="8" y="218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519"/>
              <p:cNvSpPr>
                <a:spLocks/>
              </p:cNvSpPr>
              <p:nvPr/>
            </p:nvSpPr>
            <p:spPr bwMode="auto">
              <a:xfrm>
                <a:off x="3513" y="1408"/>
                <a:ext cx="45" cy="273"/>
              </a:xfrm>
              <a:custGeom>
                <a:avLst/>
                <a:gdLst>
                  <a:gd name="T0" fmla="*/ 4 w 37"/>
                  <a:gd name="T1" fmla="*/ 217 h 225"/>
                  <a:gd name="T2" fmla="*/ 0 w 37"/>
                  <a:gd name="T3" fmla="*/ 7 h 225"/>
                  <a:gd name="T4" fmla="*/ 17 w 37"/>
                  <a:gd name="T5" fmla="*/ 2 h 225"/>
                  <a:gd name="T6" fmla="*/ 37 w 37"/>
                  <a:gd name="T7" fmla="*/ 13 h 225"/>
                  <a:gd name="T8" fmla="*/ 30 w 37"/>
                  <a:gd name="T9" fmla="*/ 217 h 225"/>
                  <a:gd name="T10" fmla="*/ 4 w 37"/>
                  <a:gd name="T11" fmla="*/ 217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5">
                    <a:moveTo>
                      <a:pt x="4" y="21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5"/>
                      <a:pt x="4" y="225"/>
                      <a:pt x="4" y="217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520"/>
              <p:cNvSpPr>
                <a:spLocks/>
              </p:cNvSpPr>
              <p:nvPr/>
            </p:nvSpPr>
            <p:spPr bwMode="auto">
              <a:xfrm>
                <a:off x="3495" y="1658"/>
                <a:ext cx="55" cy="25"/>
              </a:xfrm>
              <a:custGeom>
                <a:avLst/>
                <a:gdLst>
                  <a:gd name="T0" fmla="*/ 1 w 45"/>
                  <a:gd name="T1" fmla="*/ 18 h 21"/>
                  <a:gd name="T2" fmla="*/ 45 w 45"/>
                  <a:gd name="T3" fmla="*/ 0 h 21"/>
                  <a:gd name="T4" fmla="*/ 44 w 45"/>
                  <a:gd name="T5" fmla="*/ 0 h 21"/>
                  <a:gd name="T6" fmla="*/ 2 w 45"/>
                  <a:gd name="T7" fmla="*/ 15 h 21"/>
                  <a:gd name="T8" fmla="*/ 1 w 45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1">
                    <a:moveTo>
                      <a:pt x="1" y="18"/>
                    </a:moveTo>
                    <a:cubicBezTo>
                      <a:pt x="18" y="21"/>
                      <a:pt x="35" y="15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11"/>
                      <a:pt x="18" y="16"/>
                      <a:pt x="2" y="15"/>
                    </a:cubicBezTo>
                    <a:cubicBezTo>
                      <a:pt x="0" y="15"/>
                      <a:pt x="0" y="18"/>
                      <a:pt x="1" y="18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521"/>
              <p:cNvSpPr>
                <a:spLocks/>
              </p:cNvSpPr>
              <p:nvPr/>
            </p:nvSpPr>
            <p:spPr bwMode="auto">
              <a:xfrm>
                <a:off x="3495" y="1658"/>
                <a:ext cx="55" cy="25"/>
              </a:xfrm>
              <a:custGeom>
                <a:avLst/>
                <a:gdLst>
                  <a:gd name="T0" fmla="*/ 1 w 45"/>
                  <a:gd name="T1" fmla="*/ 18 h 21"/>
                  <a:gd name="T2" fmla="*/ 45 w 45"/>
                  <a:gd name="T3" fmla="*/ 0 h 21"/>
                  <a:gd name="T4" fmla="*/ 44 w 45"/>
                  <a:gd name="T5" fmla="*/ 0 h 21"/>
                  <a:gd name="T6" fmla="*/ 2 w 45"/>
                  <a:gd name="T7" fmla="*/ 15 h 21"/>
                  <a:gd name="T8" fmla="*/ 1 w 45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1">
                    <a:moveTo>
                      <a:pt x="1" y="18"/>
                    </a:moveTo>
                    <a:cubicBezTo>
                      <a:pt x="18" y="21"/>
                      <a:pt x="35" y="15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11"/>
                      <a:pt x="18" y="16"/>
                      <a:pt x="2" y="15"/>
                    </a:cubicBezTo>
                    <a:cubicBezTo>
                      <a:pt x="0" y="15"/>
                      <a:pt x="0" y="18"/>
                      <a:pt x="1" y="18"/>
                    </a:cubicBez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522"/>
              <p:cNvSpPr>
                <a:spLocks/>
              </p:cNvSpPr>
              <p:nvPr/>
            </p:nvSpPr>
            <p:spPr bwMode="auto">
              <a:xfrm>
                <a:off x="3474" y="1658"/>
                <a:ext cx="76" cy="38"/>
              </a:xfrm>
              <a:custGeom>
                <a:avLst/>
                <a:gdLst>
                  <a:gd name="T0" fmla="*/ 76 w 76"/>
                  <a:gd name="T1" fmla="*/ 0 h 38"/>
                  <a:gd name="T2" fmla="*/ 76 w 76"/>
                  <a:gd name="T3" fmla="*/ 38 h 38"/>
                  <a:gd name="T4" fmla="*/ 64 w 76"/>
                  <a:gd name="T5" fmla="*/ 38 h 38"/>
                  <a:gd name="T6" fmla="*/ 63 w 76"/>
                  <a:gd name="T7" fmla="*/ 22 h 38"/>
                  <a:gd name="T8" fmla="*/ 44 w 76"/>
                  <a:gd name="T9" fmla="*/ 38 h 38"/>
                  <a:gd name="T10" fmla="*/ 0 w 76"/>
                  <a:gd name="T11" fmla="*/ 38 h 38"/>
                  <a:gd name="T12" fmla="*/ 44 w 76"/>
                  <a:gd name="T13" fmla="*/ 0 h 38"/>
                  <a:gd name="T14" fmla="*/ 76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76" y="0"/>
                    </a:moveTo>
                    <a:lnTo>
                      <a:pt x="76" y="38"/>
                    </a:lnTo>
                    <a:lnTo>
                      <a:pt x="64" y="38"/>
                    </a:lnTo>
                    <a:lnTo>
                      <a:pt x="63" y="22"/>
                    </a:lnTo>
                    <a:lnTo>
                      <a:pt x="44" y="38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523"/>
              <p:cNvSpPr>
                <a:spLocks/>
              </p:cNvSpPr>
              <p:nvPr/>
            </p:nvSpPr>
            <p:spPr bwMode="auto">
              <a:xfrm>
                <a:off x="3474" y="1659"/>
                <a:ext cx="76" cy="37"/>
              </a:xfrm>
              <a:custGeom>
                <a:avLst/>
                <a:gdLst>
                  <a:gd name="T0" fmla="*/ 36 w 62"/>
                  <a:gd name="T1" fmla="*/ 31 h 31"/>
                  <a:gd name="T2" fmla="*/ 51 w 62"/>
                  <a:gd name="T3" fmla="*/ 17 h 31"/>
                  <a:gd name="T4" fmla="*/ 52 w 62"/>
                  <a:gd name="T5" fmla="*/ 31 h 31"/>
                  <a:gd name="T6" fmla="*/ 62 w 62"/>
                  <a:gd name="T7" fmla="*/ 31 h 31"/>
                  <a:gd name="T8" fmla="*/ 62 w 62"/>
                  <a:gd name="T9" fmla="*/ 0 h 31"/>
                  <a:gd name="T10" fmla="*/ 50 w 62"/>
                  <a:gd name="T11" fmla="*/ 10 h 31"/>
                  <a:gd name="T12" fmla="*/ 45 w 62"/>
                  <a:gd name="T13" fmla="*/ 13 h 31"/>
                  <a:gd name="T14" fmla="*/ 17 w 62"/>
                  <a:gd name="T15" fmla="*/ 16 h 31"/>
                  <a:gd name="T16" fmla="*/ 0 w 62"/>
                  <a:gd name="T17" fmla="*/ 31 h 31"/>
                  <a:gd name="T18" fmla="*/ 36 w 62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36" y="31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3"/>
                      <a:pt x="55" y="7"/>
                      <a:pt x="50" y="10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36" y="18"/>
                      <a:pt x="26" y="19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4C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524"/>
              <p:cNvSpPr>
                <a:spLocks/>
              </p:cNvSpPr>
              <p:nvPr/>
            </p:nvSpPr>
            <p:spPr bwMode="auto">
              <a:xfrm>
                <a:off x="3582" y="1658"/>
                <a:ext cx="76" cy="38"/>
              </a:xfrm>
              <a:custGeom>
                <a:avLst/>
                <a:gdLst>
                  <a:gd name="T0" fmla="*/ 0 w 76"/>
                  <a:gd name="T1" fmla="*/ 0 h 38"/>
                  <a:gd name="T2" fmla="*/ 0 w 76"/>
                  <a:gd name="T3" fmla="*/ 38 h 38"/>
                  <a:gd name="T4" fmla="*/ 12 w 76"/>
                  <a:gd name="T5" fmla="*/ 38 h 38"/>
                  <a:gd name="T6" fmla="*/ 13 w 76"/>
                  <a:gd name="T7" fmla="*/ 22 h 38"/>
                  <a:gd name="T8" fmla="*/ 32 w 76"/>
                  <a:gd name="T9" fmla="*/ 38 h 38"/>
                  <a:gd name="T10" fmla="*/ 76 w 76"/>
                  <a:gd name="T11" fmla="*/ 38 h 38"/>
                  <a:gd name="T12" fmla="*/ 31 w 76"/>
                  <a:gd name="T13" fmla="*/ 0 h 38"/>
                  <a:gd name="T14" fmla="*/ 0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0" y="0"/>
                    </a:moveTo>
                    <a:lnTo>
                      <a:pt x="0" y="38"/>
                    </a:lnTo>
                    <a:lnTo>
                      <a:pt x="12" y="38"/>
                    </a:lnTo>
                    <a:lnTo>
                      <a:pt x="13" y="22"/>
                    </a:lnTo>
                    <a:lnTo>
                      <a:pt x="32" y="38"/>
                    </a:lnTo>
                    <a:lnTo>
                      <a:pt x="76" y="3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525"/>
              <p:cNvSpPr>
                <a:spLocks/>
              </p:cNvSpPr>
              <p:nvPr/>
            </p:nvSpPr>
            <p:spPr bwMode="auto">
              <a:xfrm>
                <a:off x="3582" y="1659"/>
                <a:ext cx="76" cy="37"/>
              </a:xfrm>
              <a:custGeom>
                <a:avLst/>
                <a:gdLst>
                  <a:gd name="T0" fmla="*/ 27 w 63"/>
                  <a:gd name="T1" fmla="*/ 31 h 31"/>
                  <a:gd name="T2" fmla="*/ 11 w 63"/>
                  <a:gd name="T3" fmla="*/ 17 h 31"/>
                  <a:gd name="T4" fmla="*/ 10 w 63"/>
                  <a:gd name="T5" fmla="*/ 31 h 31"/>
                  <a:gd name="T6" fmla="*/ 0 w 63"/>
                  <a:gd name="T7" fmla="*/ 31 h 31"/>
                  <a:gd name="T8" fmla="*/ 0 w 63"/>
                  <a:gd name="T9" fmla="*/ 0 h 31"/>
                  <a:gd name="T10" fmla="*/ 13 w 63"/>
                  <a:gd name="T11" fmla="*/ 10 h 31"/>
                  <a:gd name="T12" fmla="*/ 17 w 63"/>
                  <a:gd name="T13" fmla="*/ 13 h 31"/>
                  <a:gd name="T14" fmla="*/ 46 w 63"/>
                  <a:gd name="T15" fmla="*/ 16 h 31"/>
                  <a:gd name="T16" fmla="*/ 63 w 63"/>
                  <a:gd name="T17" fmla="*/ 31 h 31"/>
                  <a:gd name="T18" fmla="*/ 27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27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3"/>
                      <a:pt x="8" y="7"/>
                      <a:pt x="13" y="10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6" y="18"/>
                      <a:pt x="36" y="19"/>
                      <a:pt x="46" y="16"/>
                    </a:cubicBezTo>
                    <a:cubicBezTo>
                      <a:pt x="63" y="31"/>
                      <a:pt x="63" y="31"/>
                      <a:pt x="63" y="31"/>
                    </a:cubicBezTo>
                    <a:lnTo>
                      <a:pt x="27" y="31"/>
                    </a:lnTo>
                    <a:close/>
                  </a:path>
                </a:pathLst>
              </a:custGeom>
              <a:solidFill>
                <a:srgbClr val="4C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526"/>
              <p:cNvSpPr>
                <a:spLocks/>
              </p:cNvSpPr>
              <p:nvPr/>
            </p:nvSpPr>
            <p:spPr bwMode="auto">
              <a:xfrm>
                <a:off x="3511" y="1396"/>
                <a:ext cx="110" cy="138"/>
              </a:xfrm>
              <a:custGeom>
                <a:avLst/>
                <a:gdLst>
                  <a:gd name="T0" fmla="*/ 3 w 90"/>
                  <a:gd name="T1" fmla="*/ 114 h 114"/>
                  <a:gd name="T2" fmla="*/ 1 w 90"/>
                  <a:gd name="T3" fmla="*/ 18 h 114"/>
                  <a:gd name="T4" fmla="*/ 1 w 90"/>
                  <a:gd name="T5" fmla="*/ 1 h 114"/>
                  <a:gd name="T6" fmla="*/ 1 w 90"/>
                  <a:gd name="T7" fmla="*/ 0 h 114"/>
                  <a:gd name="T8" fmla="*/ 89 w 90"/>
                  <a:gd name="T9" fmla="*/ 0 h 114"/>
                  <a:gd name="T10" fmla="*/ 89 w 90"/>
                  <a:gd name="T11" fmla="*/ 1 h 114"/>
                  <a:gd name="T12" fmla="*/ 89 w 90"/>
                  <a:gd name="T13" fmla="*/ 18 h 114"/>
                  <a:gd name="T14" fmla="*/ 87 w 90"/>
                  <a:gd name="T15" fmla="*/ 114 h 114"/>
                  <a:gd name="T16" fmla="*/ 3 w 90"/>
                  <a:gd name="T1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14">
                    <a:moveTo>
                      <a:pt x="3" y="114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7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7"/>
                      <a:pt x="90" y="13"/>
                      <a:pt x="89" y="18"/>
                    </a:cubicBezTo>
                    <a:cubicBezTo>
                      <a:pt x="87" y="114"/>
                      <a:pt x="87" y="114"/>
                      <a:pt x="87" y="114"/>
                    </a:cubicBezTo>
                    <a:lnTo>
                      <a:pt x="3" y="114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527"/>
              <p:cNvSpPr>
                <a:spLocks/>
              </p:cNvSpPr>
              <p:nvPr/>
            </p:nvSpPr>
            <p:spPr bwMode="auto">
              <a:xfrm>
                <a:off x="3471" y="1221"/>
                <a:ext cx="191" cy="214"/>
              </a:xfrm>
              <a:custGeom>
                <a:avLst/>
                <a:gdLst>
                  <a:gd name="T0" fmla="*/ 26 w 157"/>
                  <a:gd name="T1" fmla="*/ 176 h 176"/>
                  <a:gd name="T2" fmla="*/ 32 w 157"/>
                  <a:gd name="T3" fmla="*/ 53 h 176"/>
                  <a:gd name="T4" fmla="*/ 38 w 157"/>
                  <a:gd name="T5" fmla="*/ 39 h 176"/>
                  <a:gd name="T6" fmla="*/ 47 w 157"/>
                  <a:gd name="T7" fmla="*/ 88 h 176"/>
                  <a:gd name="T8" fmla="*/ 39 w 157"/>
                  <a:gd name="T9" fmla="*/ 124 h 176"/>
                  <a:gd name="T10" fmla="*/ 34 w 157"/>
                  <a:gd name="T11" fmla="*/ 141 h 176"/>
                  <a:gd name="T12" fmla="*/ 33 w 157"/>
                  <a:gd name="T13" fmla="*/ 147 h 176"/>
                  <a:gd name="T14" fmla="*/ 122 w 157"/>
                  <a:gd name="T15" fmla="*/ 147 h 176"/>
                  <a:gd name="T16" fmla="*/ 122 w 157"/>
                  <a:gd name="T17" fmla="*/ 141 h 176"/>
                  <a:gd name="T18" fmla="*/ 116 w 157"/>
                  <a:gd name="T19" fmla="*/ 124 h 176"/>
                  <a:gd name="T20" fmla="*/ 108 w 157"/>
                  <a:gd name="T21" fmla="*/ 88 h 176"/>
                  <a:gd name="T22" fmla="*/ 117 w 157"/>
                  <a:gd name="T23" fmla="*/ 37 h 176"/>
                  <a:gd name="T24" fmla="*/ 125 w 157"/>
                  <a:gd name="T25" fmla="*/ 53 h 176"/>
                  <a:gd name="T26" fmla="*/ 131 w 157"/>
                  <a:gd name="T27" fmla="*/ 176 h 176"/>
                  <a:gd name="T28" fmla="*/ 157 w 157"/>
                  <a:gd name="T29" fmla="*/ 176 h 176"/>
                  <a:gd name="T30" fmla="*/ 150 w 157"/>
                  <a:gd name="T31" fmla="*/ 48 h 176"/>
                  <a:gd name="T32" fmla="*/ 97 w 157"/>
                  <a:gd name="T33" fmla="*/ 0 h 176"/>
                  <a:gd name="T34" fmla="*/ 96 w 157"/>
                  <a:gd name="T35" fmla="*/ 0 h 176"/>
                  <a:gd name="T36" fmla="*/ 95 w 157"/>
                  <a:gd name="T37" fmla="*/ 0 h 176"/>
                  <a:gd name="T38" fmla="*/ 79 w 157"/>
                  <a:gd name="T39" fmla="*/ 28 h 176"/>
                  <a:gd name="T40" fmla="*/ 60 w 157"/>
                  <a:gd name="T41" fmla="*/ 0 h 176"/>
                  <a:gd name="T42" fmla="*/ 59 w 157"/>
                  <a:gd name="T43" fmla="*/ 0 h 176"/>
                  <a:gd name="T44" fmla="*/ 7 w 157"/>
                  <a:gd name="T45" fmla="*/ 48 h 176"/>
                  <a:gd name="T46" fmla="*/ 0 w 157"/>
                  <a:gd name="T47" fmla="*/ 176 h 176"/>
                  <a:gd name="T48" fmla="*/ 26 w 157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6">
                    <a:moveTo>
                      <a:pt x="26" y="176"/>
                    </a:moveTo>
                    <a:cubicBezTo>
                      <a:pt x="25" y="141"/>
                      <a:pt x="26" y="81"/>
                      <a:pt x="32" y="53"/>
                    </a:cubicBezTo>
                    <a:cubicBezTo>
                      <a:pt x="33" y="48"/>
                      <a:pt x="35" y="43"/>
                      <a:pt x="38" y="39"/>
                    </a:cubicBezTo>
                    <a:cubicBezTo>
                      <a:pt x="42" y="53"/>
                      <a:pt x="47" y="73"/>
                      <a:pt x="47" y="88"/>
                    </a:cubicBezTo>
                    <a:cubicBezTo>
                      <a:pt x="47" y="98"/>
                      <a:pt x="43" y="112"/>
                      <a:pt x="39" y="124"/>
                    </a:cubicBezTo>
                    <a:cubicBezTo>
                      <a:pt x="37" y="130"/>
                      <a:pt x="35" y="136"/>
                      <a:pt x="34" y="141"/>
                    </a:cubicBezTo>
                    <a:cubicBezTo>
                      <a:pt x="33" y="145"/>
                      <a:pt x="33" y="146"/>
                      <a:pt x="33" y="147"/>
                    </a:cubicBezTo>
                    <a:cubicBezTo>
                      <a:pt x="122" y="147"/>
                      <a:pt x="122" y="147"/>
                      <a:pt x="122" y="147"/>
                    </a:cubicBezTo>
                    <a:cubicBezTo>
                      <a:pt x="122" y="145"/>
                      <a:pt x="122" y="144"/>
                      <a:pt x="122" y="141"/>
                    </a:cubicBezTo>
                    <a:cubicBezTo>
                      <a:pt x="120" y="134"/>
                      <a:pt x="118" y="130"/>
                      <a:pt x="116" y="124"/>
                    </a:cubicBezTo>
                    <a:cubicBezTo>
                      <a:pt x="112" y="112"/>
                      <a:pt x="108" y="98"/>
                      <a:pt x="108" y="88"/>
                    </a:cubicBezTo>
                    <a:cubicBezTo>
                      <a:pt x="108" y="73"/>
                      <a:pt x="113" y="52"/>
                      <a:pt x="117" y="37"/>
                    </a:cubicBezTo>
                    <a:cubicBezTo>
                      <a:pt x="121" y="42"/>
                      <a:pt x="123" y="47"/>
                      <a:pt x="125" y="53"/>
                    </a:cubicBezTo>
                    <a:cubicBezTo>
                      <a:pt x="130" y="81"/>
                      <a:pt x="131" y="141"/>
                      <a:pt x="131" y="176"/>
                    </a:cubicBezTo>
                    <a:cubicBezTo>
                      <a:pt x="157" y="176"/>
                      <a:pt x="157" y="176"/>
                      <a:pt x="157" y="176"/>
                    </a:cubicBezTo>
                    <a:cubicBezTo>
                      <a:pt x="157" y="140"/>
                      <a:pt x="156" y="78"/>
                      <a:pt x="150" y="48"/>
                    </a:cubicBezTo>
                    <a:cubicBezTo>
                      <a:pt x="143" y="14"/>
                      <a:pt x="112" y="2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86" y="19"/>
                      <a:pt x="79" y="28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3" y="2"/>
                      <a:pt x="13" y="14"/>
                      <a:pt x="7" y="48"/>
                    </a:cubicBezTo>
                    <a:cubicBezTo>
                      <a:pt x="0" y="78"/>
                      <a:pt x="0" y="140"/>
                      <a:pt x="0" y="176"/>
                    </a:cubicBez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4CD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528"/>
              <p:cNvSpPr>
                <a:spLocks/>
              </p:cNvSpPr>
              <p:nvPr/>
            </p:nvSpPr>
            <p:spPr bwMode="auto">
              <a:xfrm>
                <a:off x="3534" y="1215"/>
                <a:ext cx="29" cy="42"/>
              </a:xfrm>
              <a:custGeom>
                <a:avLst/>
                <a:gdLst>
                  <a:gd name="T0" fmla="*/ 8 w 24"/>
                  <a:gd name="T1" fmla="*/ 0 h 35"/>
                  <a:gd name="T2" fmla="*/ 13 w 24"/>
                  <a:gd name="T3" fmla="*/ 9 h 35"/>
                  <a:gd name="T4" fmla="*/ 24 w 24"/>
                  <a:gd name="T5" fmla="*/ 21 h 35"/>
                  <a:gd name="T6" fmla="*/ 15 w 24"/>
                  <a:gd name="T7" fmla="*/ 35 h 35"/>
                  <a:gd name="T8" fmla="*/ 5 w 24"/>
                  <a:gd name="T9" fmla="*/ 20 h 35"/>
                  <a:gd name="T10" fmla="*/ 0 w 24"/>
                  <a:gd name="T11" fmla="*/ 6 h 35"/>
                  <a:gd name="T12" fmla="*/ 8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8" y="0"/>
                    </a:moveTo>
                    <a:cubicBezTo>
                      <a:pt x="8" y="0"/>
                      <a:pt x="9" y="4"/>
                      <a:pt x="13" y="9"/>
                    </a:cubicBezTo>
                    <a:cubicBezTo>
                      <a:pt x="18" y="17"/>
                      <a:pt x="24" y="21"/>
                      <a:pt x="24" y="21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9" y="29"/>
                      <a:pt x="5" y="20"/>
                    </a:cubicBezTo>
                    <a:cubicBezTo>
                      <a:pt x="1" y="13"/>
                      <a:pt x="0" y="6"/>
                      <a:pt x="0" y="6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529"/>
              <p:cNvSpPr>
                <a:spLocks/>
              </p:cNvSpPr>
              <p:nvPr/>
            </p:nvSpPr>
            <p:spPr bwMode="auto">
              <a:xfrm>
                <a:off x="3569" y="1215"/>
                <a:ext cx="28" cy="42"/>
              </a:xfrm>
              <a:custGeom>
                <a:avLst/>
                <a:gdLst>
                  <a:gd name="T0" fmla="*/ 16 w 23"/>
                  <a:gd name="T1" fmla="*/ 0 h 35"/>
                  <a:gd name="T2" fmla="*/ 11 w 23"/>
                  <a:gd name="T3" fmla="*/ 9 h 35"/>
                  <a:gd name="T4" fmla="*/ 0 w 23"/>
                  <a:gd name="T5" fmla="*/ 21 h 35"/>
                  <a:gd name="T6" fmla="*/ 9 w 23"/>
                  <a:gd name="T7" fmla="*/ 35 h 35"/>
                  <a:gd name="T8" fmla="*/ 19 w 23"/>
                  <a:gd name="T9" fmla="*/ 20 h 35"/>
                  <a:gd name="T10" fmla="*/ 23 w 23"/>
                  <a:gd name="T11" fmla="*/ 6 h 35"/>
                  <a:gd name="T12" fmla="*/ 16 w 2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5">
                    <a:moveTo>
                      <a:pt x="16" y="0"/>
                    </a:moveTo>
                    <a:cubicBezTo>
                      <a:pt x="16" y="0"/>
                      <a:pt x="14" y="4"/>
                      <a:pt x="11" y="9"/>
                    </a:cubicBezTo>
                    <a:cubicBezTo>
                      <a:pt x="5" y="17"/>
                      <a:pt x="0" y="21"/>
                      <a:pt x="0" y="21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4" y="29"/>
                      <a:pt x="19" y="20"/>
                    </a:cubicBezTo>
                    <a:cubicBezTo>
                      <a:pt x="23" y="13"/>
                      <a:pt x="23" y="6"/>
                      <a:pt x="23" y="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530"/>
              <p:cNvSpPr>
                <a:spLocks/>
              </p:cNvSpPr>
              <p:nvPr/>
            </p:nvSpPr>
            <p:spPr bwMode="auto">
              <a:xfrm>
                <a:off x="3550" y="1158"/>
                <a:ext cx="50" cy="22"/>
              </a:xfrm>
              <a:custGeom>
                <a:avLst/>
                <a:gdLst>
                  <a:gd name="T0" fmla="*/ 37 w 41"/>
                  <a:gd name="T1" fmla="*/ 0 h 18"/>
                  <a:gd name="T2" fmla="*/ 35 w 41"/>
                  <a:gd name="T3" fmla="*/ 1 h 18"/>
                  <a:gd name="T4" fmla="*/ 10 w 41"/>
                  <a:gd name="T5" fmla="*/ 13 h 18"/>
                  <a:gd name="T6" fmla="*/ 10 w 41"/>
                  <a:gd name="T7" fmla="*/ 13 h 18"/>
                  <a:gd name="T8" fmla="*/ 4 w 41"/>
                  <a:gd name="T9" fmla="*/ 12 h 18"/>
                  <a:gd name="T10" fmla="*/ 3 w 41"/>
                  <a:gd name="T11" fmla="*/ 12 h 18"/>
                  <a:gd name="T12" fmla="*/ 0 w 41"/>
                  <a:gd name="T13" fmla="*/ 14 h 18"/>
                  <a:gd name="T14" fmla="*/ 3 w 41"/>
                  <a:gd name="T15" fmla="*/ 18 h 18"/>
                  <a:gd name="T16" fmla="*/ 10 w 41"/>
                  <a:gd name="T17" fmla="*/ 18 h 18"/>
                  <a:gd name="T18" fmla="*/ 40 w 41"/>
                  <a:gd name="T19" fmla="*/ 5 h 18"/>
                  <a:gd name="T20" fmla="*/ 39 w 41"/>
                  <a:gd name="T21" fmla="*/ 1 h 18"/>
                  <a:gd name="T22" fmla="*/ 37 w 41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8">
                    <a:moveTo>
                      <a:pt x="37" y="0"/>
                    </a:moveTo>
                    <a:cubicBezTo>
                      <a:pt x="37" y="0"/>
                      <a:pt x="36" y="1"/>
                      <a:pt x="35" y="1"/>
                    </a:cubicBezTo>
                    <a:cubicBezTo>
                      <a:pt x="30" y="8"/>
                      <a:pt x="2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6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2" y="12"/>
                      <a:pt x="1" y="13"/>
                      <a:pt x="0" y="14"/>
                    </a:cubicBezTo>
                    <a:cubicBezTo>
                      <a:pt x="0" y="16"/>
                      <a:pt x="1" y="17"/>
                      <a:pt x="3" y="18"/>
                    </a:cubicBezTo>
                    <a:cubicBezTo>
                      <a:pt x="5" y="18"/>
                      <a:pt x="8" y="18"/>
                      <a:pt x="10" y="18"/>
                    </a:cubicBezTo>
                    <a:cubicBezTo>
                      <a:pt x="23" y="18"/>
                      <a:pt x="33" y="13"/>
                      <a:pt x="40" y="5"/>
                    </a:cubicBezTo>
                    <a:cubicBezTo>
                      <a:pt x="41" y="4"/>
                      <a:pt x="40" y="2"/>
                      <a:pt x="39" y="1"/>
                    </a:cubicBezTo>
                    <a:cubicBezTo>
                      <a:pt x="39" y="1"/>
                      <a:pt x="38" y="0"/>
                      <a:pt x="37" y="0"/>
                    </a:cubicBezTo>
                  </a:path>
                </a:pathLst>
              </a:custGeom>
              <a:solidFill>
                <a:srgbClr val="CE9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531"/>
              <p:cNvSpPr>
                <a:spLocks/>
              </p:cNvSpPr>
              <p:nvPr/>
            </p:nvSpPr>
            <p:spPr bwMode="auto">
              <a:xfrm>
                <a:off x="3506" y="1101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Oval 532"/>
              <p:cNvSpPr>
                <a:spLocks noChangeArrowheads="1"/>
              </p:cNvSpPr>
              <p:nvPr/>
            </p:nvSpPr>
            <p:spPr bwMode="auto">
              <a:xfrm>
                <a:off x="3511" y="1107"/>
                <a:ext cx="7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533"/>
              <p:cNvSpPr>
                <a:spLocks/>
              </p:cNvSpPr>
              <p:nvPr/>
            </p:nvSpPr>
            <p:spPr bwMode="auto">
              <a:xfrm>
                <a:off x="3599" y="1101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10 h 25"/>
                  <a:gd name="T8" fmla="*/ 9 w 18"/>
                  <a:gd name="T9" fmla="*/ 0 h 25"/>
                  <a:gd name="T10" fmla="*/ 18 w 18"/>
                  <a:gd name="T11" fmla="*/ 10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9" y="0"/>
                    </a:cubicBezTo>
                    <a:cubicBezTo>
                      <a:pt x="14" y="0"/>
                      <a:pt x="18" y="5"/>
                      <a:pt x="18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534"/>
              <p:cNvSpPr>
                <a:spLocks noChangeArrowheads="1"/>
              </p:cNvSpPr>
              <p:nvPr/>
            </p:nvSpPr>
            <p:spPr bwMode="auto">
              <a:xfrm>
                <a:off x="3602" y="1107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535"/>
              <p:cNvSpPr>
                <a:spLocks noChangeArrowheads="1"/>
              </p:cNvSpPr>
              <p:nvPr/>
            </p:nvSpPr>
            <p:spPr bwMode="auto">
              <a:xfrm>
                <a:off x="3502" y="1086"/>
                <a:ext cx="30" cy="5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Rectangle 536"/>
              <p:cNvSpPr>
                <a:spLocks noChangeArrowheads="1"/>
              </p:cNvSpPr>
              <p:nvPr/>
            </p:nvSpPr>
            <p:spPr bwMode="auto">
              <a:xfrm>
                <a:off x="3595" y="1086"/>
                <a:ext cx="29" cy="5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37"/>
              <p:cNvSpPr>
                <a:spLocks/>
              </p:cNvSpPr>
              <p:nvPr/>
            </p:nvSpPr>
            <p:spPr bwMode="auto">
              <a:xfrm>
                <a:off x="4101" y="589"/>
                <a:ext cx="277" cy="254"/>
              </a:xfrm>
              <a:custGeom>
                <a:avLst/>
                <a:gdLst>
                  <a:gd name="T0" fmla="*/ 228 w 228"/>
                  <a:gd name="T1" fmla="*/ 121 h 209"/>
                  <a:gd name="T2" fmla="*/ 204 w 228"/>
                  <a:gd name="T3" fmla="*/ 86 h 209"/>
                  <a:gd name="T4" fmla="*/ 214 w 228"/>
                  <a:gd name="T5" fmla="*/ 60 h 209"/>
                  <a:gd name="T6" fmla="*/ 174 w 228"/>
                  <a:gd name="T7" fmla="*/ 20 h 209"/>
                  <a:gd name="T8" fmla="*/ 167 w 228"/>
                  <a:gd name="T9" fmla="*/ 20 h 209"/>
                  <a:gd name="T10" fmla="*/ 137 w 228"/>
                  <a:gd name="T11" fmla="*/ 0 h 209"/>
                  <a:gd name="T12" fmla="*/ 114 w 228"/>
                  <a:gd name="T13" fmla="*/ 10 h 209"/>
                  <a:gd name="T14" fmla="*/ 91 w 228"/>
                  <a:gd name="T15" fmla="*/ 0 h 209"/>
                  <a:gd name="T16" fmla="*/ 60 w 228"/>
                  <a:gd name="T17" fmla="*/ 20 h 209"/>
                  <a:gd name="T18" fmla="*/ 53 w 228"/>
                  <a:gd name="T19" fmla="*/ 20 h 209"/>
                  <a:gd name="T20" fmla="*/ 13 w 228"/>
                  <a:gd name="T21" fmla="*/ 60 h 209"/>
                  <a:gd name="T22" fmla="*/ 24 w 228"/>
                  <a:gd name="T23" fmla="*/ 86 h 209"/>
                  <a:gd name="T24" fmla="*/ 0 w 228"/>
                  <a:gd name="T25" fmla="*/ 121 h 209"/>
                  <a:gd name="T26" fmla="*/ 28 w 228"/>
                  <a:gd name="T27" fmla="*/ 157 h 209"/>
                  <a:gd name="T28" fmla="*/ 25 w 228"/>
                  <a:gd name="T29" fmla="*/ 170 h 209"/>
                  <a:gd name="T30" fmla="*/ 56 w 228"/>
                  <a:gd name="T31" fmla="*/ 200 h 209"/>
                  <a:gd name="T32" fmla="*/ 73 w 228"/>
                  <a:gd name="T33" fmla="*/ 195 h 209"/>
                  <a:gd name="T34" fmla="*/ 98 w 228"/>
                  <a:gd name="T35" fmla="*/ 209 h 209"/>
                  <a:gd name="T36" fmla="*/ 114 w 228"/>
                  <a:gd name="T37" fmla="*/ 205 h 209"/>
                  <a:gd name="T38" fmla="*/ 129 w 228"/>
                  <a:gd name="T39" fmla="*/ 209 h 209"/>
                  <a:gd name="T40" fmla="*/ 155 w 228"/>
                  <a:gd name="T41" fmla="*/ 195 h 209"/>
                  <a:gd name="T42" fmla="*/ 172 w 228"/>
                  <a:gd name="T43" fmla="*/ 200 h 209"/>
                  <a:gd name="T44" fmla="*/ 202 w 228"/>
                  <a:gd name="T45" fmla="*/ 170 h 209"/>
                  <a:gd name="T46" fmla="*/ 199 w 228"/>
                  <a:gd name="T47" fmla="*/ 157 h 209"/>
                  <a:gd name="T48" fmla="*/ 228 w 228"/>
                  <a:gd name="T49" fmla="*/ 121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8" h="209">
                    <a:moveTo>
                      <a:pt x="228" y="121"/>
                    </a:moveTo>
                    <a:cubicBezTo>
                      <a:pt x="228" y="105"/>
                      <a:pt x="218" y="92"/>
                      <a:pt x="204" y="86"/>
                    </a:cubicBezTo>
                    <a:cubicBezTo>
                      <a:pt x="210" y="79"/>
                      <a:pt x="214" y="70"/>
                      <a:pt x="214" y="60"/>
                    </a:cubicBezTo>
                    <a:cubicBezTo>
                      <a:pt x="214" y="38"/>
                      <a:pt x="196" y="20"/>
                      <a:pt x="174" y="20"/>
                    </a:cubicBezTo>
                    <a:cubicBezTo>
                      <a:pt x="172" y="20"/>
                      <a:pt x="169" y="20"/>
                      <a:pt x="167" y="20"/>
                    </a:cubicBezTo>
                    <a:cubicBezTo>
                      <a:pt x="162" y="9"/>
                      <a:pt x="150" y="0"/>
                      <a:pt x="137" y="0"/>
                    </a:cubicBezTo>
                    <a:cubicBezTo>
                      <a:pt x="128" y="0"/>
                      <a:pt x="120" y="4"/>
                      <a:pt x="114" y="10"/>
                    </a:cubicBezTo>
                    <a:cubicBezTo>
                      <a:pt x="108" y="4"/>
                      <a:pt x="100" y="0"/>
                      <a:pt x="91" y="0"/>
                    </a:cubicBezTo>
                    <a:cubicBezTo>
                      <a:pt x="77" y="0"/>
                      <a:pt x="65" y="9"/>
                      <a:pt x="60" y="20"/>
                    </a:cubicBezTo>
                    <a:cubicBezTo>
                      <a:pt x="58" y="20"/>
                      <a:pt x="56" y="20"/>
                      <a:pt x="53" y="20"/>
                    </a:cubicBezTo>
                    <a:cubicBezTo>
                      <a:pt x="31" y="20"/>
                      <a:pt x="13" y="38"/>
                      <a:pt x="13" y="60"/>
                    </a:cubicBezTo>
                    <a:cubicBezTo>
                      <a:pt x="13" y="70"/>
                      <a:pt x="17" y="79"/>
                      <a:pt x="24" y="86"/>
                    </a:cubicBezTo>
                    <a:cubicBezTo>
                      <a:pt x="10" y="92"/>
                      <a:pt x="0" y="105"/>
                      <a:pt x="0" y="121"/>
                    </a:cubicBezTo>
                    <a:cubicBezTo>
                      <a:pt x="0" y="138"/>
                      <a:pt x="12" y="153"/>
                      <a:pt x="28" y="157"/>
                    </a:cubicBezTo>
                    <a:cubicBezTo>
                      <a:pt x="26" y="161"/>
                      <a:pt x="25" y="165"/>
                      <a:pt x="25" y="170"/>
                    </a:cubicBezTo>
                    <a:cubicBezTo>
                      <a:pt x="25" y="187"/>
                      <a:pt x="39" y="200"/>
                      <a:pt x="56" y="200"/>
                    </a:cubicBezTo>
                    <a:cubicBezTo>
                      <a:pt x="62" y="200"/>
                      <a:pt x="68" y="199"/>
                      <a:pt x="73" y="195"/>
                    </a:cubicBezTo>
                    <a:cubicBezTo>
                      <a:pt x="78" y="204"/>
                      <a:pt x="88" y="209"/>
                      <a:pt x="98" y="209"/>
                    </a:cubicBezTo>
                    <a:cubicBezTo>
                      <a:pt x="104" y="209"/>
                      <a:pt x="109" y="208"/>
                      <a:pt x="114" y="205"/>
                    </a:cubicBezTo>
                    <a:cubicBezTo>
                      <a:pt x="118" y="208"/>
                      <a:pt x="123" y="209"/>
                      <a:pt x="129" y="209"/>
                    </a:cubicBezTo>
                    <a:cubicBezTo>
                      <a:pt x="140" y="209"/>
                      <a:pt x="149" y="204"/>
                      <a:pt x="155" y="195"/>
                    </a:cubicBezTo>
                    <a:cubicBezTo>
                      <a:pt x="160" y="199"/>
                      <a:pt x="165" y="200"/>
                      <a:pt x="172" y="200"/>
                    </a:cubicBezTo>
                    <a:cubicBezTo>
                      <a:pt x="188" y="200"/>
                      <a:pt x="202" y="187"/>
                      <a:pt x="202" y="170"/>
                    </a:cubicBezTo>
                    <a:cubicBezTo>
                      <a:pt x="202" y="165"/>
                      <a:pt x="201" y="161"/>
                      <a:pt x="199" y="157"/>
                    </a:cubicBezTo>
                    <a:cubicBezTo>
                      <a:pt x="216" y="153"/>
                      <a:pt x="228" y="138"/>
                      <a:pt x="228" y="121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8"/>
              <p:cNvSpPr>
                <a:spLocks/>
              </p:cNvSpPr>
              <p:nvPr/>
            </p:nvSpPr>
            <p:spPr bwMode="auto">
              <a:xfrm>
                <a:off x="4186" y="867"/>
                <a:ext cx="111" cy="221"/>
              </a:xfrm>
              <a:custGeom>
                <a:avLst/>
                <a:gdLst>
                  <a:gd name="T0" fmla="*/ 75 w 91"/>
                  <a:gd name="T1" fmla="*/ 73 h 182"/>
                  <a:gd name="T2" fmla="*/ 91 w 91"/>
                  <a:gd name="T3" fmla="*/ 0 h 182"/>
                  <a:gd name="T4" fmla="*/ 45 w 91"/>
                  <a:gd name="T5" fmla="*/ 0 h 182"/>
                  <a:gd name="T6" fmla="*/ 45 w 91"/>
                  <a:gd name="T7" fmla="*/ 0 h 182"/>
                  <a:gd name="T8" fmla="*/ 0 w 91"/>
                  <a:gd name="T9" fmla="*/ 0 h 182"/>
                  <a:gd name="T10" fmla="*/ 16 w 91"/>
                  <a:gd name="T11" fmla="*/ 73 h 182"/>
                  <a:gd name="T12" fmla="*/ 3 w 91"/>
                  <a:gd name="T13" fmla="*/ 127 h 182"/>
                  <a:gd name="T14" fmla="*/ 5 w 91"/>
                  <a:gd name="T15" fmla="*/ 155 h 182"/>
                  <a:gd name="T16" fmla="*/ 44 w 91"/>
                  <a:gd name="T17" fmla="*/ 182 h 182"/>
                  <a:gd name="T18" fmla="*/ 45 w 91"/>
                  <a:gd name="T19" fmla="*/ 182 h 182"/>
                  <a:gd name="T20" fmla="*/ 45 w 91"/>
                  <a:gd name="T21" fmla="*/ 182 h 182"/>
                  <a:gd name="T22" fmla="*/ 46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3"/>
                    </a:moveTo>
                    <a:cubicBezTo>
                      <a:pt x="75" y="45"/>
                      <a:pt x="91" y="0"/>
                      <a:pt x="9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5"/>
                      <a:pt x="16" y="73"/>
                    </a:cubicBezTo>
                    <a:cubicBezTo>
                      <a:pt x="16" y="89"/>
                      <a:pt x="6" y="112"/>
                      <a:pt x="3" y="127"/>
                    </a:cubicBezTo>
                    <a:cubicBezTo>
                      <a:pt x="1" y="134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89" y="134"/>
                      <a:pt x="88" y="127"/>
                    </a:cubicBezTo>
                    <a:cubicBezTo>
                      <a:pt x="84" y="112"/>
                      <a:pt x="75" y="89"/>
                      <a:pt x="75" y="73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39"/>
              <p:cNvSpPr>
                <a:spLocks/>
              </p:cNvSpPr>
              <p:nvPr/>
            </p:nvSpPr>
            <p:spPr bwMode="auto">
              <a:xfrm>
                <a:off x="4248" y="1034"/>
                <a:ext cx="45" cy="280"/>
              </a:xfrm>
              <a:custGeom>
                <a:avLst/>
                <a:gdLst>
                  <a:gd name="T0" fmla="*/ 21 w 37"/>
                  <a:gd name="T1" fmla="*/ 231 h 231"/>
                  <a:gd name="T2" fmla="*/ 8 w 37"/>
                  <a:gd name="T3" fmla="*/ 218 h 231"/>
                  <a:gd name="T4" fmla="*/ 0 w 37"/>
                  <a:gd name="T5" fmla="*/ 15 h 231"/>
                  <a:gd name="T6" fmla="*/ 21 w 37"/>
                  <a:gd name="T7" fmla="*/ 3 h 231"/>
                  <a:gd name="T8" fmla="*/ 37 w 37"/>
                  <a:gd name="T9" fmla="*/ 7 h 231"/>
                  <a:gd name="T10" fmla="*/ 33 w 37"/>
                  <a:gd name="T11" fmla="*/ 218 h 231"/>
                  <a:gd name="T12" fmla="*/ 21 w 37"/>
                  <a:gd name="T13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1">
                    <a:moveTo>
                      <a:pt x="21" y="231"/>
                    </a:moveTo>
                    <a:cubicBezTo>
                      <a:pt x="14" y="231"/>
                      <a:pt x="8" y="226"/>
                      <a:pt x="8" y="2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3"/>
                      <a:pt x="21" y="3"/>
                    </a:cubicBezTo>
                    <a:cubicBezTo>
                      <a:pt x="28" y="3"/>
                      <a:pt x="37" y="0"/>
                      <a:pt x="37" y="7"/>
                    </a:cubicBezTo>
                    <a:cubicBezTo>
                      <a:pt x="33" y="218"/>
                      <a:pt x="33" y="218"/>
                      <a:pt x="33" y="218"/>
                    </a:cubicBezTo>
                    <a:cubicBezTo>
                      <a:pt x="33" y="226"/>
                      <a:pt x="28" y="231"/>
                      <a:pt x="21" y="231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40"/>
              <p:cNvSpPr>
                <a:spLocks/>
              </p:cNvSpPr>
              <p:nvPr/>
            </p:nvSpPr>
            <p:spPr bwMode="auto">
              <a:xfrm>
                <a:off x="4188" y="1035"/>
                <a:ext cx="45" cy="279"/>
              </a:xfrm>
              <a:custGeom>
                <a:avLst/>
                <a:gdLst>
                  <a:gd name="T0" fmla="*/ 17 w 37"/>
                  <a:gd name="T1" fmla="*/ 230 h 230"/>
                  <a:gd name="T2" fmla="*/ 4 w 37"/>
                  <a:gd name="T3" fmla="*/ 217 h 230"/>
                  <a:gd name="T4" fmla="*/ 0 w 37"/>
                  <a:gd name="T5" fmla="*/ 7 h 230"/>
                  <a:gd name="T6" fmla="*/ 17 w 37"/>
                  <a:gd name="T7" fmla="*/ 2 h 230"/>
                  <a:gd name="T8" fmla="*/ 37 w 37"/>
                  <a:gd name="T9" fmla="*/ 13 h 230"/>
                  <a:gd name="T10" fmla="*/ 30 w 37"/>
                  <a:gd name="T11" fmla="*/ 217 h 230"/>
                  <a:gd name="T12" fmla="*/ 17 w 37"/>
                  <a:gd name="T13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0">
                    <a:moveTo>
                      <a:pt x="17" y="230"/>
                    </a:moveTo>
                    <a:cubicBezTo>
                      <a:pt x="10" y="230"/>
                      <a:pt x="4" y="225"/>
                      <a:pt x="4" y="2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5"/>
                      <a:pt x="24" y="230"/>
                      <a:pt x="17" y="230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41"/>
              <p:cNvSpPr>
                <a:spLocks/>
              </p:cNvSpPr>
              <p:nvPr/>
            </p:nvSpPr>
            <p:spPr bwMode="auto">
              <a:xfrm>
                <a:off x="4146" y="850"/>
                <a:ext cx="90" cy="258"/>
              </a:xfrm>
              <a:custGeom>
                <a:avLst/>
                <a:gdLst>
                  <a:gd name="T0" fmla="*/ 14 w 74"/>
                  <a:gd name="T1" fmla="*/ 213 h 213"/>
                  <a:gd name="T2" fmla="*/ 2 w 74"/>
                  <a:gd name="T3" fmla="*/ 202 h 213"/>
                  <a:gd name="T4" fmla="*/ 8 w 74"/>
                  <a:gd name="T5" fmla="*/ 47 h 213"/>
                  <a:gd name="T6" fmla="*/ 60 w 74"/>
                  <a:gd name="T7" fmla="*/ 1 h 213"/>
                  <a:gd name="T8" fmla="*/ 73 w 74"/>
                  <a:gd name="T9" fmla="*/ 11 h 213"/>
                  <a:gd name="T10" fmla="*/ 63 w 74"/>
                  <a:gd name="T11" fmla="*/ 24 h 213"/>
                  <a:gd name="T12" fmla="*/ 32 w 74"/>
                  <a:gd name="T13" fmla="*/ 52 h 213"/>
                  <a:gd name="T14" fmla="*/ 26 w 74"/>
                  <a:gd name="T15" fmla="*/ 201 h 213"/>
                  <a:gd name="T16" fmla="*/ 14 w 74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3">
                    <a:moveTo>
                      <a:pt x="14" y="213"/>
                    </a:moveTo>
                    <a:cubicBezTo>
                      <a:pt x="7" y="213"/>
                      <a:pt x="2" y="208"/>
                      <a:pt x="2" y="202"/>
                    </a:cubicBezTo>
                    <a:cubicBezTo>
                      <a:pt x="2" y="197"/>
                      <a:pt x="0" y="91"/>
                      <a:pt x="8" y="47"/>
                    </a:cubicBezTo>
                    <a:cubicBezTo>
                      <a:pt x="15" y="14"/>
                      <a:pt x="45" y="2"/>
                      <a:pt x="60" y="1"/>
                    </a:cubicBezTo>
                    <a:cubicBezTo>
                      <a:pt x="67" y="0"/>
                      <a:pt x="73" y="5"/>
                      <a:pt x="73" y="11"/>
                    </a:cubicBezTo>
                    <a:cubicBezTo>
                      <a:pt x="74" y="18"/>
                      <a:pt x="69" y="24"/>
                      <a:pt x="63" y="24"/>
                    </a:cubicBezTo>
                    <a:cubicBezTo>
                      <a:pt x="62" y="24"/>
                      <a:pt x="37" y="28"/>
                      <a:pt x="32" y="52"/>
                    </a:cubicBezTo>
                    <a:cubicBezTo>
                      <a:pt x="23" y="93"/>
                      <a:pt x="26" y="200"/>
                      <a:pt x="26" y="201"/>
                    </a:cubicBezTo>
                    <a:cubicBezTo>
                      <a:pt x="26" y="208"/>
                      <a:pt x="21" y="213"/>
                      <a:pt x="14" y="213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42"/>
              <p:cNvSpPr>
                <a:spLocks/>
              </p:cNvSpPr>
              <p:nvPr/>
            </p:nvSpPr>
            <p:spPr bwMode="auto">
              <a:xfrm>
                <a:off x="4248" y="850"/>
                <a:ext cx="90" cy="258"/>
              </a:xfrm>
              <a:custGeom>
                <a:avLst/>
                <a:gdLst>
                  <a:gd name="T0" fmla="*/ 60 w 74"/>
                  <a:gd name="T1" fmla="*/ 213 h 213"/>
                  <a:gd name="T2" fmla="*/ 60 w 74"/>
                  <a:gd name="T3" fmla="*/ 213 h 213"/>
                  <a:gd name="T4" fmla="*/ 48 w 74"/>
                  <a:gd name="T5" fmla="*/ 201 h 213"/>
                  <a:gd name="T6" fmla="*/ 42 w 74"/>
                  <a:gd name="T7" fmla="*/ 52 h 213"/>
                  <a:gd name="T8" fmla="*/ 11 w 74"/>
                  <a:gd name="T9" fmla="*/ 24 h 213"/>
                  <a:gd name="T10" fmla="*/ 1 w 74"/>
                  <a:gd name="T11" fmla="*/ 11 h 213"/>
                  <a:gd name="T12" fmla="*/ 14 w 74"/>
                  <a:gd name="T13" fmla="*/ 1 h 213"/>
                  <a:gd name="T14" fmla="*/ 66 w 74"/>
                  <a:gd name="T15" fmla="*/ 47 h 213"/>
                  <a:gd name="T16" fmla="*/ 72 w 74"/>
                  <a:gd name="T17" fmla="*/ 202 h 213"/>
                  <a:gd name="T18" fmla="*/ 60 w 74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3">
                    <a:moveTo>
                      <a:pt x="60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3" y="213"/>
                      <a:pt x="48" y="208"/>
                      <a:pt x="48" y="201"/>
                    </a:cubicBezTo>
                    <a:cubicBezTo>
                      <a:pt x="48" y="200"/>
                      <a:pt x="51" y="93"/>
                      <a:pt x="42" y="52"/>
                    </a:cubicBezTo>
                    <a:cubicBezTo>
                      <a:pt x="37" y="28"/>
                      <a:pt x="12" y="24"/>
                      <a:pt x="11" y="24"/>
                    </a:cubicBezTo>
                    <a:cubicBezTo>
                      <a:pt x="5" y="24"/>
                      <a:pt x="0" y="18"/>
                      <a:pt x="1" y="11"/>
                    </a:cubicBezTo>
                    <a:cubicBezTo>
                      <a:pt x="1" y="5"/>
                      <a:pt x="7" y="0"/>
                      <a:pt x="14" y="1"/>
                    </a:cubicBezTo>
                    <a:cubicBezTo>
                      <a:pt x="29" y="2"/>
                      <a:pt x="59" y="14"/>
                      <a:pt x="66" y="47"/>
                    </a:cubicBezTo>
                    <a:cubicBezTo>
                      <a:pt x="74" y="91"/>
                      <a:pt x="72" y="197"/>
                      <a:pt x="72" y="202"/>
                    </a:cubicBezTo>
                    <a:cubicBezTo>
                      <a:pt x="72" y="208"/>
                      <a:pt x="67" y="213"/>
                      <a:pt x="60" y="213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43"/>
              <p:cNvSpPr>
                <a:spLocks/>
              </p:cNvSpPr>
              <p:nvPr/>
            </p:nvSpPr>
            <p:spPr bwMode="auto">
              <a:xfrm>
                <a:off x="4220" y="793"/>
                <a:ext cx="43" cy="91"/>
              </a:xfrm>
              <a:custGeom>
                <a:avLst/>
                <a:gdLst>
                  <a:gd name="T0" fmla="*/ 18 w 35"/>
                  <a:gd name="T1" fmla="*/ 75 h 75"/>
                  <a:gd name="T2" fmla="*/ 16 w 35"/>
                  <a:gd name="T3" fmla="*/ 75 h 75"/>
                  <a:gd name="T4" fmla="*/ 0 w 35"/>
                  <a:gd name="T5" fmla="*/ 58 h 75"/>
                  <a:gd name="T6" fmla="*/ 0 w 35"/>
                  <a:gd name="T7" fmla="*/ 17 h 75"/>
                  <a:gd name="T8" fmla="*/ 16 w 35"/>
                  <a:gd name="T9" fmla="*/ 0 h 75"/>
                  <a:gd name="T10" fmla="*/ 18 w 35"/>
                  <a:gd name="T11" fmla="*/ 0 h 75"/>
                  <a:gd name="T12" fmla="*/ 35 w 35"/>
                  <a:gd name="T13" fmla="*/ 17 h 75"/>
                  <a:gd name="T14" fmla="*/ 35 w 35"/>
                  <a:gd name="T15" fmla="*/ 58 h 75"/>
                  <a:gd name="T16" fmla="*/ 18 w 35"/>
                  <a:gd name="T1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5">
                    <a:moveTo>
                      <a:pt x="18" y="75"/>
                    </a:moveTo>
                    <a:cubicBezTo>
                      <a:pt x="16" y="75"/>
                      <a:pt x="16" y="75"/>
                      <a:pt x="16" y="75"/>
                    </a:cubicBezTo>
                    <a:cubicBezTo>
                      <a:pt x="7" y="75"/>
                      <a:pt x="0" y="67"/>
                      <a:pt x="0" y="58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8" y="0"/>
                      <a:pt x="35" y="8"/>
                      <a:pt x="35" y="17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35" y="67"/>
                      <a:pt x="28" y="75"/>
                      <a:pt x="18" y="75"/>
                    </a:cubicBez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Oval 544"/>
              <p:cNvSpPr>
                <a:spLocks noChangeArrowheads="1"/>
              </p:cNvSpPr>
              <p:nvPr/>
            </p:nvSpPr>
            <p:spPr bwMode="auto">
              <a:xfrm>
                <a:off x="4311" y="725"/>
                <a:ext cx="43" cy="41"/>
              </a:xfrm>
              <a:prstGeom prst="ellipse">
                <a:avLst/>
              </a:pr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Oval 545"/>
              <p:cNvSpPr>
                <a:spLocks noChangeArrowheads="1"/>
              </p:cNvSpPr>
              <p:nvPr/>
            </p:nvSpPr>
            <p:spPr bwMode="auto">
              <a:xfrm>
                <a:off x="4129" y="725"/>
                <a:ext cx="41" cy="41"/>
              </a:xfrm>
              <a:prstGeom prst="ellipse">
                <a:avLst/>
              </a:pr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546"/>
              <p:cNvSpPr>
                <a:spLocks/>
              </p:cNvSpPr>
              <p:nvPr/>
            </p:nvSpPr>
            <p:spPr bwMode="auto">
              <a:xfrm>
                <a:off x="4151" y="628"/>
                <a:ext cx="181" cy="209"/>
              </a:xfrm>
              <a:custGeom>
                <a:avLst/>
                <a:gdLst>
                  <a:gd name="T0" fmla="*/ 74 w 149"/>
                  <a:gd name="T1" fmla="*/ 172 h 172"/>
                  <a:gd name="T2" fmla="*/ 74 w 149"/>
                  <a:gd name="T3" fmla="*/ 172 h 172"/>
                  <a:gd name="T4" fmla="*/ 0 w 149"/>
                  <a:gd name="T5" fmla="*/ 98 h 172"/>
                  <a:gd name="T6" fmla="*/ 0 w 149"/>
                  <a:gd name="T7" fmla="*/ 60 h 172"/>
                  <a:gd name="T8" fmla="*/ 74 w 149"/>
                  <a:gd name="T9" fmla="*/ 0 h 172"/>
                  <a:gd name="T10" fmla="*/ 149 w 149"/>
                  <a:gd name="T11" fmla="*/ 60 h 172"/>
                  <a:gd name="T12" fmla="*/ 149 w 149"/>
                  <a:gd name="T13" fmla="*/ 98 h 172"/>
                  <a:gd name="T14" fmla="*/ 74 w 149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172">
                    <a:moveTo>
                      <a:pt x="74" y="172"/>
                    </a:moveTo>
                    <a:cubicBezTo>
                      <a:pt x="74" y="172"/>
                      <a:pt x="74" y="172"/>
                      <a:pt x="74" y="172"/>
                    </a:cubicBezTo>
                    <a:cubicBezTo>
                      <a:pt x="33" y="172"/>
                      <a:pt x="0" y="139"/>
                      <a:pt x="0" y="9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18"/>
                      <a:pt x="33" y="0"/>
                      <a:pt x="74" y="0"/>
                    </a:cubicBezTo>
                    <a:cubicBezTo>
                      <a:pt x="116" y="0"/>
                      <a:pt x="149" y="18"/>
                      <a:pt x="149" y="60"/>
                    </a:cubicBezTo>
                    <a:cubicBezTo>
                      <a:pt x="149" y="98"/>
                      <a:pt x="149" y="98"/>
                      <a:pt x="149" y="98"/>
                    </a:cubicBezTo>
                    <a:cubicBezTo>
                      <a:pt x="149" y="139"/>
                      <a:pt x="116" y="172"/>
                      <a:pt x="74" y="172"/>
                    </a:cubicBezTo>
                    <a:close/>
                  </a:path>
                </a:pathLst>
              </a:custGeom>
              <a:solidFill>
                <a:srgbClr val="A27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547"/>
              <p:cNvSpPr>
                <a:spLocks/>
              </p:cNvSpPr>
              <p:nvPr/>
            </p:nvSpPr>
            <p:spPr bwMode="auto">
              <a:xfrm>
                <a:off x="4149" y="1285"/>
                <a:ext cx="76" cy="39"/>
              </a:xfrm>
              <a:custGeom>
                <a:avLst/>
                <a:gdLst>
                  <a:gd name="T0" fmla="*/ 76 w 76"/>
                  <a:gd name="T1" fmla="*/ 0 h 39"/>
                  <a:gd name="T2" fmla="*/ 76 w 76"/>
                  <a:gd name="T3" fmla="*/ 39 h 39"/>
                  <a:gd name="T4" fmla="*/ 0 w 76"/>
                  <a:gd name="T5" fmla="*/ 39 h 39"/>
                  <a:gd name="T6" fmla="*/ 44 w 76"/>
                  <a:gd name="T7" fmla="*/ 0 h 39"/>
                  <a:gd name="T8" fmla="*/ 76 w 76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9">
                    <a:moveTo>
                      <a:pt x="76" y="0"/>
                    </a:moveTo>
                    <a:lnTo>
                      <a:pt x="76" y="39"/>
                    </a:lnTo>
                    <a:lnTo>
                      <a:pt x="0" y="39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548"/>
              <p:cNvSpPr>
                <a:spLocks/>
              </p:cNvSpPr>
              <p:nvPr/>
            </p:nvSpPr>
            <p:spPr bwMode="auto">
              <a:xfrm>
                <a:off x="4258" y="1285"/>
                <a:ext cx="75" cy="39"/>
              </a:xfrm>
              <a:custGeom>
                <a:avLst/>
                <a:gdLst>
                  <a:gd name="T0" fmla="*/ 0 w 75"/>
                  <a:gd name="T1" fmla="*/ 0 h 39"/>
                  <a:gd name="T2" fmla="*/ 0 w 75"/>
                  <a:gd name="T3" fmla="*/ 39 h 39"/>
                  <a:gd name="T4" fmla="*/ 75 w 75"/>
                  <a:gd name="T5" fmla="*/ 39 h 39"/>
                  <a:gd name="T6" fmla="*/ 31 w 75"/>
                  <a:gd name="T7" fmla="*/ 0 h 39"/>
                  <a:gd name="T8" fmla="*/ 0 w 75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9">
                    <a:moveTo>
                      <a:pt x="0" y="0"/>
                    </a:moveTo>
                    <a:lnTo>
                      <a:pt x="0" y="39"/>
                    </a:lnTo>
                    <a:lnTo>
                      <a:pt x="75" y="39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549"/>
              <p:cNvSpPr>
                <a:spLocks/>
              </p:cNvSpPr>
              <p:nvPr/>
            </p:nvSpPr>
            <p:spPr bwMode="auto">
              <a:xfrm>
                <a:off x="4115" y="601"/>
                <a:ext cx="252" cy="126"/>
              </a:xfrm>
              <a:custGeom>
                <a:avLst/>
                <a:gdLst>
                  <a:gd name="T0" fmla="*/ 166 w 207"/>
                  <a:gd name="T1" fmla="*/ 31 h 104"/>
                  <a:gd name="T2" fmla="*/ 159 w 207"/>
                  <a:gd name="T3" fmla="*/ 32 h 104"/>
                  <a:gd name="T4" fmla="*/ 160 w 207"/>
                  <a:gd name="T5" fmla="*/ 28 h 104"/>
                  <a:gd name="T6" fmla="*/ 131 w 207"/>
                  <a:gd name="T7" fmla="*/ 0 h 104"/>
                  <a:gd name="T8" fmla="*/ 103 w 207"/>
                  <a:gd name="T9" fmla="*/ 14 h 104"/>
                  <a:gd name="T10" fmla="*/ 75 w 207"/>
                  <a:gd name="T11" fmla="*/ 0 h 104"/>
                  <a:gd name="T12" fmla="*/ 47 w 207"/>
                  <a:gd name="T13" fmla="*/ 28 h 104"/>
                  <a:gd name="T14" fmla="*/ 47 w 207"/>
                  <a:gd name="T15" fmla="*/ 32 h 104"/>
                  <a:gd name="T16" fmla="*/ 40 w 207"/>
                  <a:gd name="T17" fmla="*/ 31 h 104"/>
                  <a:gd name="T18" fmla="*/ 29 w 207"/>
                  <a:gd name="T19" fmla="*/ 104 h 104"/>
                  <a:gd name="T20" fmla="*/ 44 w 207"/>
                  <a:gd name="T21" fmla="*/ 84 h 104"/>
                  <a:gd name="T22" fmla="*/ 67 w 207"/>
                  <a:gd name="T23" fmla="*/ 58 h 104"/>
                  <a:gd name="T24" fmla="*/ 67 w 207"/>
                  <a:gd name="T25" fmla="*/ 55 h 104"/>
                  <a:gd name="T26" fmla="*/ 75 w 207"/>
                  <a:gd name="T27" fmla="*/ 57 h 104"/>
                  <a:gd name="T28" fmla="*/ 103 w 207"/>
                  <a:gd name="T29" fmla="*/ 35 h 104"/>
                  <a:gd name="T30" fmla="*/ 131 w 207"/>
                  <a:gd name="T31" fmla="*/ 57 h 104"/>
                  <a:gd name="T32" fmla="*/ 140 w 207"/>
                  <a:gd name="T33" fmla="*/ 55 h 104"/>
                  <a:gd name="T34" fmla="*/ 139 w 207"/>
                  <a:gd name="T35" fmla="*/ 58 h 104"/>
                  <a:gd name="T36" fmla="*/ 163 w 207"/>
                  <a:gd name="T37" fmla="*/ 84 h 104"/>
                  <a:gd name="T38" fmla="*/ 178 w 207"/>
                  <a:gd name="T39" fmla="*/ 104 h 104"/>
                  <a:gd name="T40" fmla="*/ 166 w 207"/>
                  <a:gd name="T41" fmla="*/ 3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7" h="104">
                    <a:moveTo>
                      <a:pt x="166" y="31"/>
                    </a:moveTo>
                    <a:cubicBezTo>
                      <a:pt x="164" y="32"/>
                      <a:pt x="162" y="32"/>
                      <a:pt x="159" y="32"/>
                    </a:cubicBezTo>
                    <a:cubicBezTo>
                      <a:pt x="160" y="31"/>
                      <a:pt x="160" y="30"/>
                      <a:pt x="160" y="28"/>
                    </a:cubicBezTo>
                    <a:cubicBezTo>
                      <a:pt x="160" y="13"/>
                      <a:pt x="147" y="0"/>
                      <a:pt x="131" y="0"/>
                    </a:cubicBezTo>
                    <a:cubicBezTo>
                      <a:pt x="117" y="0"/>
                      <a:pt x="108" y="2"/>
                      <a:pt x="103" y="14"/>
                    </a:cubicBezTo>
                    <a:cubicBezTo>
                      <a:pt x="96" y="4"/>
                      <a:pt x="89" y="0"/>
                      <a:pt x="75" y="0"/>
                    </a:cubicBezTo>
                    <a:cubicBezTo>
                      <a:pt x="60" y="0"/>
                      <a:pt x="47" y="13"/>
                      <a:pt x="47" y="28"/>
                    </a:cubicBezTo>
                    <a:cubicBezTo>
                      <a:pt x="47" y="30"/>
                      <a:pt x="47" y="31"/>
                      <a:pt x="47" y="32"/>
                    </a:cubicBezTo>
                    <a:cubicBezTo>
                      <a:pt x="45" y="32"/>
                      <a:pt x="43" y="32"/>
                      <a:pt x="40" y="31"/>
                    </a:cubicBezTo>
                    <a:cubicBezTo>
                      <a:pt x="17" y="30"/>
                      <a:pt x="0" y="80"/>
                      <a:pt x="29" y="104"/>
                    </a:cubicBezTo>
                    <a:cubicBezTo>
                      <a:pt x="37" y="100"/>
                      <a:pt x="43" y="93"/>
                      <a:pt x="44" y="84"/>
                    </a:cubicBezTo>
                    <a:cubicBezTo>
                      <a:pt x="57" y="82"/>
                      <a:pt x="67" y="71"/>
                      <a:pt x="67" y="58"/>
                    </a:cubicBezTo>
                    <a:cubicBezTo>
                      <a:pt x="67" y="57"/>
                      <a:pt x="67" y="56"/>
                      <a:pt x="67" y="55"/>
                    </a:cubicBezTo>
                    <a:cubicBezTo>
                      <a:pt x="69" y="56"/>
                      <a:pt x="72" y="57"/>
                      <a:pt x="75" y="57"/>
                    </a:cubicBezTo>
                    <a:cubicBezTo>
                      <a:pt x="89" y="57"/>
                      <a:pt x="100" y="48"/>
                      <a:pt x="103" y="35"/>
                    </a:cubicBezTo>
                    <a:cubicBezTo>
                      <a:pt x="106" y="48"/>
                      <a:pt x="117" y="57"/>
                      <a:pt x="131" y="57"/>
                    </a:cubicBezTo>
                    <a:cubicBezTo>
                      <a:pt x="134" y="57"/>
                      <a:pt x="137" y="56"/>
                      <a:pt x="140" y="55"/>
                    </a:cubicBezTo>
                    <a:cubicBezTo>
                      <a:pt x="139" y="56"/>
                      <a:pt x="139" y="57"/>
                      <a:pt x="139" y="58"/>
                    </a:cubicBezTo>
                    <a:cubicBezTo>
                      <a:pt x="139" y="71"/>
                      <a:pt x="150" y="82"/>
                      <a:pt x="163" y="84"/>
                    </a:cubicBezTo>
                    <a:cubicBezTo>
                      <a:pt x="164" y="93"/>
                      <a:pt x="170" y="100"/>
                      <a:pt x="178" y="104"/>
                    </a:cubicBezTo>
                    <a:cubicBezTo>
                      <a:pt x="207" y="80"/>
                      <a:pt x="190" y="30"/>
                      <a:pt x="166" y="31"/>
                    </a:cubicBezTo>
                    <a:close/>
                  </a:path>
                </a:pathLst>
              </a:cu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550"/>
              <p:cNvSpPr>
                <a:spLocks/>
              </p:cNvSpPr>
              <p:nvPr/>
            </p:nvSpPr>
            <p:spPr bwMode="auto">
              <a:xfrm>
                <a:off x="4187" y="1028"/>
                <a:ext cx="109" cy="257"/>
              </a:xfrm>
              <a:custGeom>
                <a:avLst/>
                <a:gdLst>
                  <a:gd name="T0" fmla="*/ 4 w 89"/>
                  <a:gd name="T1" fmla="*/ 212 h 212"/>
                  <a:gd name="T2" fmla="*/ 33 w 89"/>
                  <a:gd name="T3" fmla="*/ 212 h 212"/>
                  <a:gd name="T4" fmla="*/ 38 w 89"/>
                  <a:gd name="T5" fmla="*/ 50 h 212"/>
                  <a:gd name="T6" fmla="*/ 43 w 89"/>
                  <a:gd name="T7" fmla="*/ 50 h 212"/>
                  <a:gd name="T8" fmla="*/ 45 w 89"/>
                  <a:gd name="T9" fmla="*/ 50 h 212"/>
                  <a:gd name="T10" fmla="*/ 50 w 89"/>
                  <a:gd name="T11" fmla="*/ 50 h 212"/>
                  <a:gd name="T12" fmla="*/ 56 w 89"/>
                  <a:gd name="T13" fmla="*/ 212 h 212"/>
                  <a:gd name="T14" fmla="*/ 85 w 89"/>
                  <a:gd name="T15" fmla="*/ 212 h 212"/>
                  <a:gd name="T16" fmla="*/ 88 w 89"/>
                  <a:gd name="T17" fmla="*/ 14 h 212"/>
                  <a:gd name="T18" fmla="*/ 89 w 89"/>
                  <a:gd name="T19" fmla="*/ 0 h 212"/>
                  <a:gd name="T20" fmla="*/ 0 w 89"/>
                  <a:gd name="T21" fmla="*/ 0 h 212"/>
                  <a:gd name="T22" fmla="*/ 0 w 89"/>
                  <a:gd name="T23" fmla="*/ 13 h 212"/>
                  <a:gd name="T24" fmla="*/ 4 w 89"/>
                  <a:gd name="T25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12">
                    <a:moveTo>
                      <a:pt x="4" y="212"/>
                    </a:moveTo>
                    <a:cubicBezTo>
                      <a:pt x="33" y="212"/>
                      <a:pt x="33" y="212"/>
                      <a:pt x="33" y="212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40" y="50"/>
                      <a:pt x="42" y="50"/>
                      <a:pt x="43" y="50"/>
                    </a:cubicBezTo>
                    <a:cubicBezTo>
                      <a:pt x="45" y="50"/>
                      <a:pt x="45" y="50"/>
                      <a:pt x="45" y="50"/>
                    </a:cubicBezTo>
                    <a:cubicBezTo>
                      <a:pt x="47" y="50"/>
                      <a:pt x="48" y="50"/>
                      <a:pt x="50" y="50"/>
                    </a:cubicBezTo>
                    <a:cubicBezTo>
                      <a:pt x="56" y="212"/>
                      <a:pt x="56" y="212"/>
                      <a:pt x="56" y="212"/>
                    </a:cubicBezTo>
                    <a:cubicBezTo>
                      <a:pt x="85" y="212"/>
                      <a:pt x="85" y="212"/>
                      <a:pt x="85" y="212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9" y="11"/>
                      <a:pt x="89" y="2"/>
                      <a:pt x="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11"/>
                      <a:pt x="0" y="13"/>
                    </a:cubicBezTo>
                    <a:lnTo>
                      <a:pt x="4" y="21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551"/>
              <p:cNvSpPr>
                <a:spLocks/>
              </p:cNvSpPr>
              <p:nvPr/>
            </p:nvSpPr>
            <p:spPr bwMode="auto">
              <a:xfrm>
                <a:off x="4146" y="850"/>
                <a:ext cx="191" cy="213"/>
              </a:xfrm>
              <a:custGeom>
                <a:avLst/>
                <a:gdLst>
                  <a:gd name="T0" fmla="*/ 26 w 157"/>
                  <a:gd name="T1" fmla="*/ 176 h 176"/>
                  <a:gd name="T2" fmla="*/ 33 w 157"/>
                  <a:gd name="T3" fmla="*/ 53 h 176"/>
                  <a:gd name="T4" fmla="*/ 39 w 157"/>
                  <a:gd name="T5" fmla="*/ 39 h 176"/>
                  <a:gd name="T6" fmla="*/ 48 w 157"/>
                  <a:gd name="T7" fmla="*/ 88 h 176"/>
                  <a:gd name="T8" fmla="*/ 40 w 157"/>
                  <a:gd name="T9" fmla="*/ 124 h 176"/>
                  <a:gd name="T10" fmla="*/ 35 w 157"/>
                  <a:gd name="T11" fmla="*/ 141 h 176"/>
                  <a:gd name="T12" fmla="*/ 34 w 157"/>
                  <a:gd name="T13" fmla="*/ 147 h 176"/>
                  <a:gd name="T14" fmla="*/ 123 w 157"/>
                  <a:gd name="T15" fmla="*/ 147 h 176"/>
                  <a:gd name="T16" fmla="*/ 123 w 157"/>
                  <a:gd name="T17" fmla="*/ 141 h 176"/>
                  <a:gd name="T18" fmla="*/ 117 w 157"/>
                  <a:gd name="T19" fmla="*/ 124 h 176"/>
                  <a:gd name="T20" fmla="*/ 109 w 157"/>
                  <a:gd name="T21" fmla="*/ 88 h 176"/>
                  <a:gd name="T22" fmla="*/ 118 w 157"/>
                  <a:gd name="T23" fmla="*/ 38 h 176"/>
                  <a:gd name="T24" fmla="*/ 125 w 157"/>
                  <a:gd name="T25" fmla="*/ 53 h 176"/>
                  <a:gd name="T26" fmla="*/ 132 w 157"/>
                  <a:gd name="T27" fmla="*/ 176 h 176"/>
                  <a:gd name="T28" fmla="*/ 157 w 157"/>
                  <a:gd name="T29" fmla="*/ 176 h 176"/>
                  <a:gd name="T30" fmla="*/ 151 w 157"/>
                  <a:gd name="T31" fmla="*/ 48 h 176"/>
                  <a:gd name="T32" fmla="*/ 98 w 157"/>
                  <a:gd name="T33" fmla="*/ 0 h 176"/>
                  <a:gd name="T34" fmla="*/ 97 w 157"/>
                  <a:gd name="T35" fmla="*/ 0 h 176"/>
                  <a:gd name="T36" fmla="*/ 96 w 157"/>
                  <a:gd name="T37" fmla="*/ 0 h 176"/>
                  <a:gd name="T38" fmla="*/ 79 w 157"/>
                  <a:gd name="T39" fmla="*/ 28 h 176"/>
                  <a:gd name="T40" fmla="*/ 61 w 157"/>
                  <a:gd name="T41" fmla="*/ 0 h 176"/>
                  <a:gd name="T42" fmla="*/ 60 w 157"/>
                  <a:gd name="T43" fmla="*/ 1 h 176"/>
                  <a:gd name="T44" fmla="*/ 7 w 157"/>
                  <a:gd name="T45" fmla="*/ 48 h 176"/>
                  <a:gd name="T46" fmla="*/ 1 w 157"/>
                  <a:gd name="T47" fmla="*/ 176 h 176"/>
                  <a:gd name="T48" fmla="*/ 26 w 157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6">
                    <a:moveTo>
                      <a:pt x="26" y="176"/>
                    </a:moveTo>
                    <a:cubicBezTo>
                      <a:pt x="26" y="141"/>
                      <a:pt x="27" y="81"/>
                      <a:pt x="33" y="53"/>
                    </a:cubicBezTo>
                    <a:cubicBezTo>
                      <a:pt x="34" y="48"/>
                      <a:pt x="36" y="43"/>
                      <a:pt x="39" y="39"/>
                    </a:cubicBezTo>
                    <a:cubicBezTo>
                      <a:pt x="43" y="53"/>
                      <a:pt x="48" y="73"/>
                      <a:pt x="48" y="88"/>
                    </a:cubicBezTo>
                    <a:cubicBezTo>
                      <a:pt x="48" y="98"/>
                      <a:pt x="43" y="112"/>
                      <a:pt x="40" y="124"/>
                    </a:cubicBezTo>
                    <a:cubicBezTo>
                      <a:pt x="38" y="130"/>
                      <a:pt x="36" y="136"/>
                      <a:pt x="35" y="141"/>
                    </a:cubicBezTo>
                    <a:cubicBezTo>
                      <a:pt x="34" y="145"/>
                      <a:pt x="34" y="146"/>
                      <a:pt x="34" y="147"/>
                    </a:cubicBezTo>
                    <a:cubicBezTo>
                      <a:pt x="123" y="147"/>
                      <a:pt x="123" y="147"/>
                      <a:pt x="123" y="147"/>
                    </a:cubicBezTo>
                    <a:cubicBezTo>
                      <a:pt x="123" y="146"/>
                      <a:pt x="123" y="144"/>
                      <a:pt x="123" y="141"/>
                    </a:cubicBezTo>
                    <a:cubicBezTo>
                      <a:pt x="121" y="134"/>
                      <a:pt x="119" y="130"/>
                      <a:pt x="117" y="124"/>
                    </a:cubicBezTo>
                    <a:cubicBezTo>
                      <a:pt x="113" y="112"/>
                      <a:pt x="109" y="98"/>
                      <a:pt x="109" y="88"/>
                    </a:cubicBezTo>
                    <a:cubicBezTo>
                      <a:pt x="109" y="73"/>
                      <a:pt x="113" y="53"/>
                      <a:pt x="118" y="38"/>
                    </a:cubicBezTo>
                    <a:cubicBezTo>
                      <a:pt x="122" y="42"/>
                      <a:pt x="124" y="47"/>
                      <a:pt x="125" y="53"/>
                    </a:cubicBezTo>
                    <a:cubicBezTo>
                      <a:pt x="131" y="81"/>
                      <a:pt x="132" y="141"/>
                      <a:pt x="132" y="176"/>
                    </a:cubicBezTo>
                    <a:cubicBezTo>
                      <a:pt x="157" y="176"/>
                      <a:pt x="157" y="176"/>
                      <a:pt x="157" y="176"/>
                    </a:cubicBezTo>
                    <a:cubicBezTo>
                      <a:pt x="157" y="140"/>
                      <a:pt x="157" y="78"/>
                      <a:pt x="151" y="48"/>
                    </a:cubicBezTo>
                    <a:cubicBezTo>
                      <a:pt x="144" y="14"/>
                      <a:pt x="113" y="2"/>
                      <a:pt x="98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87" y="19"/>
                      <a:pt x="79" y="28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44" y="2"/>
                      <a:pt x="14" y="14"/>
                      <a:pt x="7" y="48"/>
                    </a:cubicBezTo>
                    <a:cubicBezTo>
                      <a:pt x="1" y="78"/>
                      <a:pt x="0" y="140"/>
                      <a:pt x="1" y="176"/>
                    </a:cubicBez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84D9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552"/>
              <p:cNvSpPr>
                <a:spLocks/>
              </p:cNvSpPr>
              <p:nvPr/>
            </p:nvSpPr>
            <p:spPr bwMode="auto">
              <a:xfrm>
                <a:off x="4210" y="844"/>
                <a:ext cx="30" cy="42"/>
              </a:xfrm>
              <a:custGeom>
                <a:avLst/>
                <a:gdLst>
                  <a:gd name="T0" fmla="*/ 7 w 24"/>
                  <a:gd name="T1" fmla="*/ 0 h 35"/>
                  <a:gd name="T2" fmla="*/ 12 w 24"/>
                  <a:gd name="T3" fmla="*/ 9 h 35"/>
                  <a:gd name="T4" fmla="*/ 24 w 24"/>
                  <a:gd name="T5" fmla="*/ 21 h 35"/>
                  <a:gd name="T6" fmla="*/ 14 w 24"/>
                  <a:gd name="T7" fmla="*/ 35 h 35"/>
                  <a:gd name="T8" fmla="*/ 5 w 24"/>
                  <a:gd name="T9" fmla="*/ 20 h 35"/>
                  <a:gd name="T10" fmla="*/ 0 w 24"/>
                  <a:gd name="T11" fmla="*/ 6 h 35"/>
                  <a:gd name="T12" fmla="*/ 7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7" y="0"/>
                    </a:moveTo>
                    <a:cubicBezTo>
                      <a:pt x="7" y="0"/>
                      <a:pt x="9" y="4"/>
                      <a:pt x="12" y="9"/>
                    </a:cubicBezTo>
                    <a:cubicBezTo>
                      <a:pt x="18" y="17"/>
                      <a:pt x="24" y="21"/>
                      <a:pt x="24" y="21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9" y="30"/>
                      <a:pt x="5" y="20"/>
                    </a:cubicBezTo>
                    <a:cubicBezTo>
                      <a:pt x="1" y="13"/>
                      <a:pt x="0" y="6"/>
                      <a:pt x="0" y="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553"/>
              <p:cNvSpPr>
                <a:spLocks/>
              </p:cNvSpPr>
              <p:nvPr/>
            </p:nvSpPr>
            <p:spPr bwMode="auto">
              <a:xfrm>
                <a:off x="4244" y="844"/>
                <a:ext cx="30" cy="42"/>
              </a:xfrm>
              <a:custGeom>
                <a:avLst/>
                <a:gdLst>
                  <a:gd name="T0" fmla="*/ 17 w 24"/>
                  <a:gd name="T1" fmla="*/ 0 h 35"/>
                  <a:gd name="T2" fmla="*/ 12 w 24"/>
                  <a:gd name="T3" fmla="*/ 9 h 35"/>
                  <a:gd name="T4" fmla="*/ 0 w 24"/>
                  <a:gd name="T5" fmla="*/ 21 h 35"/>
                  <a:gd name="T6" fmla="*/ 10 w 24"/>
                  <a:gd name="T7" fmla="*/ 35 h 35"/>
                  <a:gd name="T8" fmla="*/ 19 w 24"/>
                  <a:gd name="T9" fmla="*/ 20 h 35"/>
                  <a:gd name="T10" fmla="*/ 24 w 24"/>
                  <a:gd name="T11" fmla="*/ 6 h 35"/>
                  <a:gd name="T12" fmla="*/ 17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17" y="0"/>
                    </a:moveTo>
                    <a:cubicBezTo>
                      <a:pt x="17" y="0"/>
                      <a:pt x="15" y="4"/>
                      <a:pt x="12" y="9"/>
                    </a:cubicBezTo>
                    <a:cubicBezTo>
                      <a:pt x="6" y="17"/>
                      <a:pt x="0" y="21"/>
                      <a:pt x="0" y="2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5" y="30"/>
                      <a:pt x="19" y="20"/>
                    </a:cubicBezTo>
                    <a:cubicBezTo>
                      <a:pt x="23" y="13"/>
                      <a:pt x="24" y="6"/>
                      <a:pt x="24" y="6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554"/>
              <p:cNvSpPr>
                <a:spLocks/>
              </p:cNvSpPr>
              <p:nvPr/>
            </p:nvSpPr>
            <p:spPr bwMode="auto">
              <a:xfrm>
                <a:off x="4202" y="784"/>
                <a:ext cx="73" cy="21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6" y="17"/>
                      <a:pt x="30" y="17"/>
                    </a:cubicBezTo>
                    <a:cubicBezTo>
                      <a:pt x="44" y="17"/>
                      <a:pt x="55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555"/>
              <p:cNvSpPr>
                <a:spLocks/>
              </p:cNvSpPr>
              <p:nvPr/>
            </p:nvSpPr>
            <p:spPr bwMode="auto">
              <a:xfrm>
                <a:off x="4182" y="730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5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5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Oval 556"/>
              <p:cNvSpPr>
                <a:spLocks noChangeArrowheads="1"/>
              </p:cNvSpPr>
              <p:nvPr/>
            </p:nvSpPr>
            <p:spPr bwMode="auto">
              <a:xfrm>
                <a:off x="4186" y="736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557"/>
              <p:cNvSpPr>
                <a:spLocks/>
              </p:cNvSpPr>
              <p:nvPr/>
            </p:nvSpPr>
            <p:spPr bwMode="auto">
              <a:xfrm>
                <a:off x="4274" y="730"/>
                <a:ext cx="23" cy="30"/>
              </a:xfrm>
              <a:custGeom>
                <a:avLst/>
                <a:gdLst>
                  <a:gd name="T0" fmla="*/ 9 w 19"/>
                  <a:gd name="T1" fmla="*/ 25 h 25"/>
                  <a:gd name="T2" fmla="*/ 9 w 19"/>
                  <a:gd name="T3" fmla="*/ 25 h 25"/>
                  <a:gd name="T4" fmla="*/ 0 w 19"/>
                  <a:gd name="T5" fmla="*/ 15 h 25"/>
                  <a:gd name="T6" fmla="*/ 0 w 19"/>
                  <a:gd name="T7" fmla="*/ 9 h 25"/>
                  <a:gd name="T8" fmla="*/ 9 w 19"/>
                  <a:gd name="T9" fmla="*/ 0 h 25"/>
                  <a:gd name="T10" fmla="*/ 19 w 19"/>
                  <a:gd name="T11" fmla="*/ 9 h 25"/>
                  <a:gd name="T12" fmla="*/ 19 w 19"/>
                  <a:gd name="T13" fmla="*/ 15 h 25"/>
                  <a:gd name="T14" fmla="*/ 9 w 19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0"/>
                      <a:pt x="0" y="1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9" y="4"/>
                      <a:pt x="19" y="9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20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Oval 558"/>
              <p:cNvSpPr>
                <a:spLocks noChangeArrowheads="1"/>
              </p:cNvSpPr>
              <p:nvPr/>
            </p:nvSpPr>
            <p:spPr bwMode="auto">
              <a:xfrm>
                <a:off x="4279" y="736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Rectangle 559"/>
              <p:cNvSpPr>
                <a:spLocks noChangeArrowheads="1"/>
              </p:cNvSpPr>
              <p:nvPr/>
            </p:nvSpPr>
            <p:spPr bwMode="auto">
              <a:xfrm>
                <a:off x="4179" y="714"/>
                <a:ext cx="29" cy="5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Rectangle 560"/>
              <p:cNvSpPr>
                <a:spLocks noChangeArrowheads="1"/>
              </p:cNvSpPr>
              <p:nvPr/>
            </p:nvSpPr>
            <p:spPr bwMode="auto">
              <a:xfrm>
                <a:off x="4271" y="714"/>
                <a:ext cx="28" cy="5"/>
              </a:xfrm>
              <a:prstGeom prst="rect">
                <a:avLst/>
              </a:prstGeom>
              <a:solidFill>
                <a:srgbClr val="341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561"/>
              <p:cNvSpPr>
                <a:spLocks/>
              </p:cNvSpPr>
              <p:nvPr/>
            </p:nvSpPr>
            <p:spPr bwMode="auto">
              <a:xfrm>
                <a:off x="4297" y="885"/>
                <a:ext cx="248" cy="306"/>
              </a:xfrm>
              <a:custGeom>
                <a:avLst/>
                <a:gdLst>
                  <a:gd name="T0" fmla="*/ 176 w 204"/>
                  <a:gd name="T1" fmla="*/ 39 h 252"/>
                  <a:gd name="T2" fmla="*/ 102 w 204"/>
                  <a:gd name="T3" fmla="*/ 3 h 252"/>
                  <a:gd name="T4" fmla="*/ 28 w 204"/>
                  <a:gd name="T5" fmla="*/ 39 h 252"/>
                  <a:gd name="T6" fmla="*/ 15 w 204"/>
                  <a:gd name="T7" fmla="*/ 252 h 252"/>
                  <a:gd name="T8" fmla="*/ 188 w 204"/>
                  <a:gd name="T9" fmla="*/ 252 h 252"/>
                  <a:gd name="T10" fmla="*/ 176 w 204"/>
                  <a:gd name="T11" fmla="*/ 39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252">
                    <a:moveTo>
                      <a:pt x="176" y="39"/>
                    </a:moveTo>
                    <a:cubicBezTo>
                      <a:pt x="148" y="0"/>
                      <a:pt x="104" y="3"/>
                      <a:pt x="102" y="3"/>
                    </a:cubicBezTo>
                    <a:cubicBezTo>
                      <a:pt x="100" y="3"/>
                      <a:pt x="56" y="0"/>
                      <a:pt x="28" y="39"/>
                    </a:cubicBezTo>
                    <a:cubicBezTo>
                      <a:pt x="0" y="80"/>
                      <a:pt x="11" y="230"/>
                      <a:pt x="15" y="252"/>
                    </a:cubicBezTo>
                    <a:cubicBezTo>
                      <a:pt x="35" y="252"/>
                      <a:pt x="169" y="252"/>
                      <a:pt x="188" y="252"/>
                    </a:cubicBezTo>
                    <a:cubicBezTo>
                      <a:pt x="193" y="230"/>
                      <a:pt x="204" y="80"/>
                      <a:pt x="176" y="39"/>
                    </a:cubicBezTo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562"/>
              <p:cNvSpPr>
                <a:spLocks/>
              </p:cNvSpPr>
              <p:nvPr/>
            </p:nvSpPr>
            <p:spPr bwMode="auto">
              <a:xfrm>
                <a:off x="4365" y="1137"/>
                <a:ext cx="111" cy="221"/>
              </a:xfrm>
              <a:custGeom>
                <a:avLst/>
                <a:gdLst>
                  <a:gd name="T0" fmla="*/ 75 w 91"/>
                  <a:gd name="T1" fmla="*/ 74 h 182"/>
                  <a:gd name="T2" fmla="*/ 91 w 91"/>
                  <a:gd name="T3" fmla="*/ 0 h 182"/>
                  <a:gd name="T4" fmla="*/ 46 w 91"/>
                  <a:gd name="T5" fmla="*/ 0 h 182"/>
                  <a:gd name="T6" fmla="*/ 46 w 91"/>
                  <a:gd name="T7" fmla="*/ 0 h 182"/>
                  <a:gd name="T8" fmla="*/ 0 w 91"/>
                  <a:gd name="T9" fmla="*/ 0 h 182"/>
                  <a:gd name="T10" fmla="*/ 16 w 91"/>
                  <a:gd name="T11" fmla="*/ 74 h 182"/>
                  <a:gd name="T12" fmla="*/ 3 w 91"/>
                  <a:gd name="T13" fmla="*/ 127 h 182"/>
                  <a:gd name="T14" fmla="*/ 5 w 91"/>
                  <a:gd name="T15" fmla="*/ 155 h 182"/>
                  <a:gd name="T16" fmla="*/ 45 w 91"/>
                  <a:gd name="T17" fmla="*/ 182 h 182"/>
                  <a:gd name="T18" fmla="*/ 46 w 91"/>
                  <a:gd name="T19" fmla="*/ 182 h 182"/>
                  <a:gd name="T20" fmla="*/ 46 w 91"/>
                  <a:gd name="T21" fmla="*/ 182 h 182"/>
                  <a:gd name="T22" fmla="*/ 47 w 91"/>
                  <a:gd name="T23" fmla="*/ 182 h 182"/>
                  <a:gd name="T24" fmla="*/ 86 w 91"/>
                  <a:gd name="T25" fmla="*/ 155 h 182"/>
                  <a:gd name="T26" fmla="*/ 88 w 91"/>
                  <a:gd name="T27" fmla="*/ 127 h 182"/>
                  <a:gd name="T28" fmla="*/ 75 w 91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82">
                    <a:moveTo>
                      <a:pt x="75" y="74"/>
                    </a:moveTo>
                    <a:cubicBezTo>
                      <a:pt x="75" y="46"/>
                      <a:pt x="91" y="0"/>
                      <a:pt x="9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" y="46"/>
                      <a:pt x="16" y="74"/>
                    </a:cubicBezTo>
                    <a:cubicBezTo>
                      <a:pt x="16" y="90"/>
                      <a:pt x="7" y="112"/>
                      <a:pt x="3" y="127"/>
                    </a:cubicBezTo>
                    <a:cubicBezTo>
                      <a:pt x="2" y="135"/>
                      <a:pt x="1" y="147"/>
                      <a:pt x="5" y="155"/>
                    </a:cubicBezTo>
                    <a:cubicBezTo>
                      <a:pt x="12" y="171"/>
                      <a:pt x="26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7" y="182"/>
                      <a:pt x="47" y="182"/>
                      <a:pt x="47" y="182"/>
                    </a:cubicBezTo>
                    <a:cubicBezTo>
                      <a:pt x="65" y="182"/>
                      <a:pt x="79" y="171"/>
                      <a:pt x="86" y="155"/>
                    </a:cubicBezTo>
                    <a:cubicBezTo>
                      <a:pt x="90" y="147"/>
                      <a:pt x="90" y="135"/>
                      <a:pt x="88" y="127"/>
                    </a:cubicBezTo>
                    <a:cubicBezTo>
                      <a:pt x="85" y="112"/>
                      <a:pt x="75" y="90"/>
                      <a:pt x="75" y="74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563"/>
              <p:cNvSpPr>
                <a:spLocks/>
              </p:cNvSpPr>
              <p:nvPr/>
            </p:nvSpPr>
            <p:spPr bwMode="auto">
              <a:xfrm>
                <a:off x="4325" y="1122"/>
                <a:ext cx="90" cy="258"/>
              </a:xfrm>
              <a:custGeom>
                <a:avLst/>
                <a:gdLst>
                  <a:gd name="T0" fmla="*/ 14 w 74"/>
                  <a:gd name="T1" fmla="*/ 213 h 213"/>
                  <a:gd name="T2" fmla="*/ 2 w 74"/>
                  <a:gd name="T3" fmla="*/ 201 h 213"/>
                  <a:gd name="T4" fmla="*/ 9 w 74"/>
                  <a:gd name="T5" fmla="*/ 47 h 213"/>
                  <a:gd name="T6" fmla="*/ 61 w 74"/>
                  <a:gd name="T7" fmla="*/ 0 h 213"/>
                  <a:gd name="T8" fmla="*/ 74 w 74"/>
                  <a:gd name="T9" fmla="*/ 11 h 213"/>
                  <a:gd name="T10" fmla="*/ 63 w 74"/>
                  <a:gd name="T11" fmla="*/ 24 h 213"/>
                  <a:gd name="T12" fmla="*/ 32 w 74"/>
                  <a:gd name="T13" fmla="*/ 52 h 213"/>
                  <a:gd name="T14" fmla="*/ 26 w 74"/>
                  <a:gd name="T15" fmla="*/ 201 h 213"/>
                  <a:gd name="T16" fmla="*/ 14 w 74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213">
                    <a:moveTo>
                      <a:pt x="14" y="213"/>
                    </a:moveTo>
                    <a:cubicBezTo>
                      <a:pt x="8" y="213"/>
                      <a:pt x="2" y="208"/>
                      <a:pt x="2" y="201"/>
                    </a:cubicBezTo>
                    <a:cubicBezTo>
                      <a:pt x="2" y="197"/>
                      <a:pt x="0" y="90"/>
                      <a:pt x="9" y="47"/>
                    </a:cubicBezTo>
                    <a:cubicBezTo>
                      <a:pt x="16" y="13"/>
                      <a:pt x="46" y="2"/>
                      <a:pt x="61" y="0"/>
                    </a:cubicBezTo>
                    <a:cubicBezTo>
                      <a:pt x="67" y="0"/>
                      <a:pt x="73" y="4"/>
                      <a:pt x="74" y="11"/>
                    </a:cubicBezTo>
                    <a:cubicBezTo>
                      <a:pt x="74" y="17"/>
                      <a:pt x="70" y="23"/>
                      <a:pt x="63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2"/>
                      <a:pt x="26" y="200"/>
                      <a:pt x="26" y="201"/>
                    </a:cubicBezTo>
                    <a:cubicBezTo>
                      <a:pt x="26" y="207"/>
                      <a:pt x="21" y="213"/>
                      <a:pt x="14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64"/>
              <p:cNvSpPr>
                <a:spLocks/>
              </p:cNvSpPr>
              <p:nvPr/>
            </p:nvSpPr>
            <p:spPr bwMode="auto">
              <a:xfrm>
                <a:off x="4427" y="1122"/>
                <a:ext cx="92" cy="258"/>
              </a:xfrm>
              <a:custGeom>
                <a:avLst/>
                <a:gdLst>
                  <a:gd name="T0" fmla="*/ 61 w 75"/>
                  <a:gd name="T1" fmla="*/ 213 h 213"/>
                  <a:gd name="T2" fmla="*/ 60 w 75"/>
                  <a:gd name="T3" fmla="*/ 213 h 213"/>
                  <a:gd name="T4" fmla="*/ 49 w 75"/>
                  <a:gd name="T5" fmla="*/ 201 h 213"/>
                  <a:gd name="T6" fmla="*/ 43 w 75"/>
                  <a:gd name="T7" fmla="*/ 52 h 213"/>
                  <a:gd name="T8" fmla="*/ 12 w 75"/>
                  <a:gd name="T9" fmla="*/ 24 h 213"/>
                  <a:gd name="T10" fmla="*/ 1 w 75"/>
                  <a:gd name="T11" fmla="*/ 11 h 213"/>
                  <a:gd name="T12" fmla="*/ 14 w 75"/>
                  <a:gd name="T13" fmla="*/ 0 h 213"/>
                  <a:gd name="T14" fmla="*/ 66 w 75"/>
                  <a:gd name="T15" fmla="*/ 47 h 213"/>
                  <a:gd name="T16" fmla="*/ 72 w 75"/>
                  <a:gd name="T17" fmla="*/ 201 h 213"/>
                  <a:gd name="T18" fmla="*/ 61 w 75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213">
                    <a:moveTo>
                      <a:pt x="61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4" y="213"/>
                      <a:pt x="49" y="207"/>
                      <a:pt x="49" y="201"/>
                    </a:cubicBezTo>
                    <a:cubicBezTo>
                      <a:pt x="49" y="200"/>
                      <a:pt x="51" y="92"/>
                      <a:pt x="43" y="52"/>
                    </a:cubicBezTo>
                    <a:cubicBezTo>
                      <a:pt x="38" y="27"/>
                      <a:pt x="13" y="24"/>
                      <a:pt x="12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4"/>
                      <a:pt x="8" y="0"/>
                      <a:pt x="14" y="0"/>
                    </a:cubicBezTo>
                    <a:cubicBezTo>
                      <a:pt x="29" y="2"/>
                      <a:pt x="59" y="13"/>
                      <a:pt x="66" y="47"/>
                    </a:cubicBezTo>
                    <a:cubicBezTo>
                      <a:pt x="75" y="90"/>
                      <a:pt x="73" y="197"/>
                      <a:pt x="72" y="201"/>
                    </a:cubicBezTo>
                    <a:cubicBezTo>
                      <a:pt x="72" y="208"/>
                      <a:pt x="67" y="213"/>
                      <a:pt x="61" y="213"/>
                    </a:cubicBezTo>
                    <a:close/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565"/>
              <p:cNvSpPr>
                <a:spLocks/>
              </p:cNvSpPr>
              <p:nvPr/>
            </p:nvSpPr>
            <p:spPr bwMode="auto">
              <a:xfrm>
                <a:off x="4399" y="1065"/>
                <a:ext cx="44" cy="89"/>
              </a:xfrm>
              <a:custGeom>
                <a:avLst/>
                <a:gdLst>
                  <a:gd name="T0" fmla="*/ 19 w 36"/>
                  <a:gd name="T1" fmla="*/ 74 h 74"/>
                  <a:gd name="T2" fmla="*/ 17 w 36"/>
                  <a:gd name="T3" fmla="*/ 74 h 74"/>
                  <a:gd name="T4" fmla="*/ 0 w 36"/>
                  <a:gd name="T5" fmla="*/ 57 h 74"/>
                  <a:gd name="T6" fmla="*/ 0 w 36"/>
                  <a:gd name="T7" fmla="*/ 17 h 74"/>
                  <a:gd name="T8" fmla="*/ 17 w 36"/>
                  <a:gd name="T9" fmla="*/ 0 h 74"/>
                  <a:gd name="T10" fmla="*/ 19 w 36"/>
                  <a:gd name="T11" fmla="*/ 0 h 74"/>
                  <a:gd name="T12" fmla="*/ 36 w 36"/>
                  <a:gd name="T13" fmla="*/ 17 h 74"/>
                  <a:gd name="T14" fmla="*/ 36 w 36"/>
                  <a:gd name="T15" fmla="*/ 57 h 74"/>
                  <a:gd name="T16" fmla="*/ 19 w 36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8" y="74"/>
                      <a:pt x="0" y="67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6" y="8"/>
                      <a:pt x="36" y="1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67"/>
                      <a:pt x="28" y="74"/>
                      <a:pt x="19" y="74"/>
                    </a:cubicBezTo>
                  </a:path>
                </a:pathLst>
              </a:custGeom>
              <a:solidFill>
                <a:srgbClr val="F2A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Oval 566"/>
              <p:cNvSpPr>
                <a:spLocks noChangeArrowheads="1"/>
              </p:cNvSpPr>
              <p:nvPr/>
            </p:nvSpPr>
            <p:spPr bwMode="auto">
              <a:xfrm>
                <a:off x="4492" y="997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Oval 567"/>
              <p:cNvSpPr>
                <a:spLocks noChangeArrowheads="1"/>
              </p:cNvSpPr>
              <p:nvPr/>
            </p:nvSpPr>
            <p:spPr bwMode="auto">
              <a:xfrm>
                <a:off x="4309" y="997"/>
                <a:ext cx="41" cy="41"/>
              </a:xfrm>
              <a:prstGeom prst="ellipse">
                <a:avLst/>
              </a:pr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568"/>
              <p:cNvSpPr>
                <a:spLocks/>
              </p:cNvSpPr>
              <p:nvPr/>
            </p:nvSpPr>
            <p:spPr bwMode="auto">
              <a:xfrm>
                <a:off x="4330" y="900"/>
                <a:ext cx="182" cy="208"/>
              </a:xfrm>
              <a:custGeom>
                <a:avLst/>
                <a:gdLst>
                  <a:gd name="T0" fmla="*/ 75 w 150"/>
                  <a:gd name="T1" fmla="*/ 172 h 172"/>
                  <a:gd name="T2" fmla="*/ 0 w 150"/>
                  <a:gd name="T3" fmla="*/ 97 h 172"/>
                  <a:gd name="T4" fmla="*/ 0 w 150"/>
                  <a:gd name="T5" fmla="*/ 59 h 172"/>
                  <a:gd name="T6" fmla="*/ 75 w 150"/>
                  <a:gd name="T7" fmla="*/ 0 h 172"/>
                  <a:gd name="T8" fmla="*/ 150 w 150"/>
                  <a:gd name="T9" fmla="*/ 59 h 172"/>
                  <a:gd name="T10" fmla="*/ 150 w 150"/>
                  <a:gd name="T11" fmla="*/ 97 h 172"/>
                  <a:gd name="T12" fmla="*/ 75 w 150"/>
                  <a:gd name="T1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569"/>
              <p:cNvSpPr>
                <a:spLocks/>
              </p:cNvSpPr>
              <p:nvPr/>
            </p:nvSpPr>
            <p:spPr bwMode="auto">
              <a:xfrm>
                <a:off x="4326" y="921"/>
                <a:ext cx="27" cy="91"/>
              </a:xfrm>
              <a:custGeom>
                <a:avLst/>
                <a:gdLst>
                  <a:gd name="T0" fmla="*/ 3 w 22"/>
                  <a:gd name="T1" fmla="*/ 75 h 75"/>
                  <a:gd name="T2" fmla="*/ 16 w 22"/>
                  <a:gd name="T3" fmla="*/ 43 h 75"/>
                  <a:gd name="T4" fmla="*/ 16 w 22"/>
                  <a:gd name="T5" fmla="*/ 0 h 75"/>
                  <a:gd name="T6" fmla="*/ 4 w 22"/>
                  <a:gd name="T7" fmla="*/ 17 h 75"/>
                  <a:gd name="T8" fmla="*/ 0 w 22"/>
                  <a:gd name="T9" fmla="*/ 48 h 75"/>
                  <a:gd name="T10" fmla="*/ 3 w 22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75">
                    <a:moveTo>
                      <a:pt x="3" y="75"/>
                    </a:moveTo>
                    <a:cubicBezTo>
                      <a:pt x="3" y="75"/>
                      <a:pt x="10" y="63"/>
                      <a:pt x="16" y="43"/>
                    </a:cubicBezTo>
                    <a:cubicBezTo>
                      <a:pt x="22" y="22"/>
                      <a:pt x="16" y="0"/>
                      <a:pt x="16" y="0"/>
                    </a:cubicBezTo>
                    <a:cubicBezTo>
                      <a:pt x="16" y="0"/>
                      <a:pt x="8" y="5"/>
                      <a:pt x="4" y="17"/>
                    </a:cubicBezTo>
                    <a:cubicBezTo>
                      <a:pt x="0" y="29"/>
                      <a:pt x="0" y="39"/>
                      <a:pt x="0" y="48"/>
                    </a:cubicBezTo>
                    <a:cubicBezTo>
                      <a:pt x="0" y="58"/>
                      <a:pt x="3" y="75"/>
                      <a:pt x="3" y="75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570"/>
              <p:cNvSpPr>
                <a:spLocks/>
              </p:cNvSpPr>
              <p:nvPr/>
            </p:nvSpPr>
            <p:spPr bwMode="auto">
              <a:xfrm>
                <a:off x="4489" y="921"/>
                <a:ext cx="26" cy="91"/>
              </a:xfrm>
              <a:custGeom>
                <a:avLst/>
                <a:gdLst>
                  <a:gd name="T0" fmla="*/ 19 w 21"/>
                  <a:gd name="T1" fmla="*/ 75 h 75"/>
                  <a:gd name="T2" fmla="*/ 6 w 21"/>
                  <a:gd name="T3" fmla="*/ 43 h 75"/>
                  <a:gd name="T4" fmla="*/ 5 w 21"/>
                  <a:gd name="T5" fmla="*/ 0 h 75"/>
                  <a:gd name="T6" fmla="*/ 17 w 21"/>
                  <a:gd name="T7" fmla="*/ 17 h 75"/>
                  <a:gd name="T8" fmla="*/ 21 w 21"/>
                  <a:gd name="T9" fmla="*/ 48 h 75"/>
                  <a:gd name="T10" fmla="*/ 19 w 21"/>
                  <a:gd name="T1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75">
                    <a:moveTo>
                      <a:pt x="19" y="75"/>
                    </a:moveTo>
                    <a:cubicBezTo>
                      <a:pt x="19" y="75"/>
                      <a:pt x="12" y="63"/>
                      <a:pt x="6" y="43"/>
                    </a:cubicBezTo>
                    <a:cubicBezTo>
                      <a:pt x="0" y="22"/>
                      <a:pt x="5" y="0"/>
                      <a:pt x="5" y="0"/>
                    </a:cubicBezTo>
                    <a:cubicBezTo>
                      <a:pt x="5" y="0"/>
                      <a:pt x="13" y="5"/>
                      <a:pt x="17" y="17"/>
                    </a:cubicBezTo>
                    <a:cubicBezTo>
                      <a:pt x="21" y="29"/>
                      <a:pt x="21" y="39"/>
                      <a:pt x="21" y="48"/>
                    </a:cubicBezTo>
                    <a:cubicBezTo>
                      <a:pt x="21" y="58"/>
                      <a:pt x="19" y="75"/>
                      <a:pt x="19" y="75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571"/>
              <p:cNvSpPr>
                <a:spLocks/>
              </p:cNvSpPr>
              <p:nvPr/>
            </p:nvSpPr>
            <p:spPr bwMode="auto">
              <a:xfrm>
                <a:off x="4341" y="892"/>
                <a:ext cx="159" cy="88"/>
              </a:xfrm>
              <a:custGeom>
                <a:avLst/>
                <a:gdLst>
                  <a:gd name="T0" fmla="*/ 103 w 131"/>
                  <a:gd name="T1" fmla="*/ 8 h 72"/>
                  <a:gd name="T2" fmla="*/ 65 w 131"/>
                  <a:gd name="T3" fmla="*/ 0 h 72"/>
                  <a:gd name="T4" fmla="*/ 28 w 131"/>
                  <a:gd name="T5" fmla="*/ 8 h 72"/>
                  <a:gd name="T6" fmla="*/ 0 w 131"/>
                  <a:gd name="T7" fmla="*/ 27 h 72"/>
                  <a:gd name="T8" fmla="*/ 10 w 131"/>
                  <a:gd name="T9" fmla="*/ 45 h 72"/>
                  <a:gd name="T10" fmla="*/ 12 w 131"/>
                  <a:gd name="T11" fmla="*/ 72 h 72"/>
                  <a:gd name="T12" fmla="*/ 119 w 131"/>
                  <a:gd name="T13" fmla="*/ 72 h 72"/>
                  <a:gd name="T14" fmla="*/ 121 w 131"/>
                  <a:gd name="T15" fmla="*/ 45 h 72"/>
                  <a:gd name="T16" fmla="*/ 131 w 131"/>
                  <a:gd name="T17" fmla="*/ 27 h 72"/>
                  <a:gd name="T18" fmla="*/ 103 w 131"/>
                  <a:gd name="T19" fmla="*/ 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72">
                    <a:moveTo>
                      <a:pt x="103" y="8"/>
                    </a:moveTo>
                    <a:cubicBezTo>
                      <a:pt x="91" y="1"/>
                      <a:pt x="75" y="0"/>
                      <a:pt x="65" y="0"/>
                    </a:cubicBezTo>
                    <a:cubicBezTo>
                      <a:pt x="56" y="0"/>
                      <a:pt x="41" y="1"/>
                      <a:pt x="28" y="8"/>
                    </a:cubicBezTo>
                    <a:cubicBezTo>
                      <a:pt x="8" y="18"/>
                      <a:pt x="0" y="27"/>
                      <a:pt x="0" y="27"/>
                    </a:cubicBezTo>
                    <a:cubicBezTo>
                      <a:pt x="0" y="27"/>
                      <a:pt x="7" y="26"/>
                      <a:pt x="10" y="45"/>
                    </a:cubicBezTo>
                    <a:cubicBezTo>
                      <a:pt x="12" y="57"/>
                      <a:pt x="12" y="66"/>
                      <a:pt x="12" y="72"/>
                    </a:cubicBezTo>
                    <a:cubicBezTo>
                      <a:pt x="119" y="72"/>
                      <a:pt x="119" y="72"/>
                      <a:pt x="119" y="72"/>
                    </a:cubicBezTo>
                    <a:cubicBezTo>
                      <a:pt x="119" y="66"/>
                      <a:pt x="119" y="57"/>
                      <a:pt x="121" y="45"/>
                    </a:cubicBezTo>
                    <a:cubicBezTo>
                      <a:pt x="124" y="26"/>
                      <a:pt x="131" y="27"/>
                      <a:pt x="131" y="27"/>
                    </a:cubicBezTo>
                    <a:cubicBezTo>
                      <a:pt x="131" y="27"/>
                      <a:pt x="121" y="17"/>
                      <a:pt x="103" y="8"/>
                    </a:cubicBezTo>
                    <a:close/>
                  </a:path>
                </a:pathLst>
              </a:cu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572"/>
              <p:cNvSpPr>
                <a:spLocks/>
              </p:cNvSpPr>
              <p:nvPr/>
            </p:nvSpPr>
            <p:spPr bwMode="auto">
              <a:xfrm>
                <a:off x="4428" y="1306"/>
                <a:ext cx="47" cy="273"/>
              </a:xfrm>
              <a:custGeom>
                <a:avLst/>
                <a:gdLst>
                  <a:gd name="T0" fmla="*/ 8 w 38"/>
                  <a:gd name="T1" fmla="*/ 218 h 225"/>
                  <a:gd name="T2" fmla="*/ 0 w 38"/>
                  <a:gd name="T3" fmla="*/ 15 h 225"/>
                  <a:gd name="T4" fmla="*/ 21 w 38"/>
                  <a:gd name="T5" fmla="*/ 2 h 225"/>
                  <a:gd name="T6" fmla="*/ 38 w 38"/>
                  <a:gd name="T7" fmla="*/ 7 h 225"/>
                  <a:gd name="T8" fmla="*/ 34 w 38"/>
                  <a:gd name="T9" fmla="*/ 218 h 225"/>
                  <a:gd name="T10" fmla="*/ 8 w 38"/>
                  <a:gd name="T11" fmla="*/ 2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25">
                    <a:moveTo>
                      <a:pt x="8" y="218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4" y="2"/>
                      <a:pt x="21" y="2"/>
                    </a:cubicBezTo>
                    <a:cubicBezTo>
                      <a:pt x="28" y="2"/>
                      <a:pt x="38" y="0"/>
                      <a:pt x="38" y="7"/>
                    </a:cubicBezTo>
                    <a:cubicBezTo>
                      <a:pt x="34" y="218"/>
                      <a:pt x="34" y="218"/>
                      <a:pt x="34" y="218"/>
                    </a:cubicBezTo>
                    <a:cubicBezTo>
                      <a:pt x="34" y="225"/>
                      <a:pt x="8" y="225"/>
                      <a:pt x="8" y="218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573"/>
              <p:cNvSpPr>
                <a:spLocks/>
              </p:cNvSpPr>
              <p:nvPr/>
            </p:nvSpPr>
            <p:spPr bwMode="auto">
              <a:xfrm>
                <a:off x="4369" y="1307"/>
                <a:ext cx="45" cy="272"/>
              </a:xfrm>
              <a:custGeom>
                <a:avLst/>
                <a:gdLst>
                  <a:gd name="T0" fmla="*/ 5 w 37"/>
                  <a:gd name="T1" fmla="*/ 217 h 224"/>
                  <a:gd name="T2" fmla="*/ 0 w 37"/>
                  <a:gd name="T3" fmla="*/ 7 h 224"/>
                  <a:gd name="T4" fmla="*/ 17 w 37"/>
                  <a:gd name="T5" fmla="*/ 1 h 224"/>
                  <a:gd name="T6" fmla="*/ 37 w 37"/>
                  <a:gd name="T7" fmla="*/ 13 h 224"/>
                  <a:gd name="T8" fmla="*/ 30 w 37"/>
                  <a:gd name="T9" fmla="*/ 217 h 224"/>
                  <a:gd name="T10" fmla="*/ 5 w 37"/>
                  <a:gd name="T11" fmla="*/ 217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4">
                    <a:moveTo>
                      <a:pt x="5" y="21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10" y="1"/>
                      <a:pt x="17" y="1"/>
                    </a:cubicBezTo>
                    <a:cubicBezTo>
                      <a:pt x="24" y="1"/>
                      <a:pt x="37" y="6"/>
                      <a:pt x="37" y="13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0" y="224"/>
                      <a:pt x="5" y="224"/>
                      <a:pt x="5" y="217"/>
                    </a:cubicBez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574"/>
              <p:cNvSpPr>
                <a:spLocks/>
              </p:cNvSpPr>
              <p:nvPr/>
            </p:nvSpPr>
            <p:spPr bwMode="auto">
              <a:xfrm>
                <a:off x="4330" y="1557"/>
                <a:ext cx="76" cy="39"/>
              </a:xfrm>
              <a:custGeom>
                <a:avLst/>
                <a:gdLst>
                  <a:gd name="T0" fmla="*/ 76 w 76"/>
                  <a:gd name="T1" fmla="*/ 0 h 39"/>
                  <a:gd name="T2" fmla="*/ 75 w 76"/>
                  <a:gd name="T3" fmla="*/ 38 h 39"/>
                  <a:gd name="T4" fmla="*/ 64 w 76"/>
                  <a:gd name="T5" fmla="*/ 38 h 39"/>
                  <a:gd name="T6" fmla="*/ 63 w 76"/>
                  <a:gd name="T7" fmla="*/ 22 h 39"/>
                  <a:gd name="T8" fmla="*/ 44 w 76"/>
                  <a:gd name="T9" fmla="*/ 39 h 39"/>
                  <a:gd name="T10" fmla="*/ 0 w 76"/>
                  <a:gd name="T11" fmla="*/ 39 h 39"/>
                  <a:gd name="T12" fmla="*/ 44 w 76"/>
                  <a:gd name="T13" fmla="*/ 0 h 39"/>
                  <a:gd name="T14" fmla="*/ 76 w 76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9">
                    <a:moveTo>
                      <a:pt x="76" y="0"/>
                    </a:moveTo>
                    <a:lnTo>
                      <a:pt x="75" y="38"/>
                    </a:lnTo>
                    <a:lnTo>
                      <a:pt x="64" y="38"/>
                    </a:lnTo>
                    <a:lnTo>
                      <a:pt x="63" y="22"/>
                    </a:lnTo>
                    <a:lnTo>
                      <a:pt x="44" y="39"/>
                    </a:lnTo>
                    <a:lnTo>
                      <a:pt x="0" y="39"/>
                    </a:lnTo>
                    <a:lnTo>
                      <a:pt x="44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575"/>
              <p:cNvSpPr>
                <a:spLocks/>
              </p:cNvSpPr>
              <p:nvPr/>
            </p:nvSpPr>
            <p:spPr bwMode="auto">
              <a:xfrm>
                <a:off x="4330" y="1558"/>
                <a:ext cx="76" cy="38"/>
              </a:xfrm>
              <a:custGeom>
                <a:avLst/>
                <a:gdLst>
                  <a:gd name="T0" fmla="*/ 36 w 63"/>
                  <a:gd name="T1" fmla="*/ 31 h 31"/>
                  <a:gd name="T2" fmla="*/ 52 w 63"/>
                  <a:gd name="T3" fmla="*/ 17 h 31"/>
                  <a:gd name="T4" fmla="*/ 53 w 63"/>
                  <a:gd name="T5" fmla="*/ 30 h 31"/>
                  <a:gd name="T6" fmla="*/ 62 w 63"/>
                  <a:gd name="T7" fmla="*/ 30 h 31"/>
                  <a:gd name="T8" fmla="*/ 63 w 63"/>
                  <a:gd name="T9" fmla="*/ 0 h 31"/>
                  <a:gd name="T10" fmla="*/ 50 w 63"/>
                  <a:gd name="T11" fmla="*/ 10 h 31"/>
                  <a:gd name="T12" fmla="*/ 46 w 63"/>
                  <a:gd name="T13" fmla="*/ 13 h 31"/>
                  <a:gd name="T14" fmla="*/ 17 w 63"/>
                  <a:gd name="T15" fmla="*/ 16 h 31"/>
                  <a:gd name="T16" fmla="*/ 0 w 63"/>
                  <a:gd name="T17" fmla="*/ 31 h 31"/>
                  <a:gd name="T18" fmla="*/ 36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36" y="31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3"/>
                      <a:pt x="55" y="7"/>
                      <a:pt x="50" y="10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37" y="18"/>
                      <a:pt x="26" y="19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576"/>
              <p:cNvSpPr>
                <a:spLocks/>
              </p:cNvSpPr>
              <p:nvPr/>
            </p:nvSpPr>
            <p:spPr bwMode="auto">
              <a:xfrm>
                <a:off x="4437" y="1557"/>
                <a:ext cx="77" cy="39"/>
              </a:xfrm>
              <a:custGeom>
                <a:avLst/>
                <a:gdLst>
                  <a:gd name="T0" fmla="*/ 0 w 77"/>
                  <a:gd name="T1" fmla="*/ 0 h 39"/>
                  <a:gd name="T2" fmla="*/ 1 w 77"/>
                  <a:gd name="T3" fmla="*/ 38 h 39"/>
                  <a:gd name="T4" fmla="*/ 12 w 77"/>
                  <a:gd name="T5" fmla="*/ 38 h 39"/>
                  <a:gd name="T6" fmla="*/ 13 w 77"/>
                  <a:gd name="T7" fmla="*/ 22 h 39"/>
                  <a:gd name="T8" fmla="*/ 33 w 77"/>
                  <a:gd name="T9" fmla="*/ 39 h 39"/>
                  <a:gd name="T10" fmla="*/ 77 w 77"/>
                  <a:gd name="T11" fmla="*/ 39 h 39"/>
                  <a:gd name="T12" fmla="*/ 33 w 77"/>
                  <a:gd name="T13" fmla="*/ 0 h 39"/>
                  <a:gd name="T14" fmla="*/ 0 w 77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39">
                    <a:moveTo>
                      <a:pt x="0" y="0"/>
                    </a:moveTo>
                    <a:lnTo>
                      <a:pt x="1" y="38"/>
                    </a:lnTo>
                    <a:lnTo>
                      <a:pt x="12" y="38"/>
                    </a:lnTo>
                    <a:lnTo>
                      <a:pt x="13" y="22"/>
                    </a:lnTo>
                    <a:lnTo>
                      <a:pt x="33" y="39"/>
                    </a:lnTo>
                    <a:lnTo>
                      <a:pt x="77" y="39"/>
                    </a:lnTo>
                    <a:lnTo>
                      <a:pt x="3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577"/>
              <p:cNvSpPr>
                <a:spLocks/>
              </p:cNvSpPr>
              <p:nvPr/>
            </p:nvSpPr>
            <p:spPr bwMode="auto">
              <a:xfrm>
                <a:off x="4437" y="1558"/>
                <a:ext cx="77" cy="38"/>
              </a:xfrm>
              <a:custGeom>
                <a:avLst/>
                <a:gdLst>
                  <a:gd name="T0" fmla="*/ 27 w 63"/>
                  <a:gd name="T1" fmla="*/ 31 h 31"/>
                  <a:gd name="T2" fmla="*/ 11 w 63"/>
                  <a:gd name="T3" fmla="*/ 17 h 31"/>
                  <a:gd name="T4" fmla="*/ 10 w 63"/>
                  <a:gd name="T5" fmla="*/ 30 h 31"/>
                  <a:gd name="T6" fmla="*/ 1 w 63"/>
                  <a:gd name="T7" fmla="*/ 30 h 31"/>
                  <a:gd name="T8" fmla="*/ 0 w 63"/>
                  <a:gd name="T9" fmla="*/ 0 h 31"/>
                  <a:gd name="T10" fmla="*/ 13 w 63"/>
                  <a:gd name="T11" fmla="*/ 10 h 31"/>
                  <a:gd name="T12" fmla="*/ 18 w 63"/>
                  <a:gd name="T13" fmla="*/ 13 h 31"/>
                  <a:gd name="T14" fmla="*/ 46 w 63"/>
                  <a:gd name="T15" fmla="*/ 16 h 31"/>
                  <a:gd name="T16" fmla="*/ 63 w 63"/>
                  <a:gd name="T17" fmla="*/ 31 h 31"/>
                  <a:gd name="T18" fmla="*/ 27 w 63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31">
                    <a:moveTo>
                      <a:pt x="27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3"/>
                      <a:pt x="8" y="7"/>
                      <a:pt x="13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6" y="18"/>
                      <a:pt x="37" y="19"/>
                      <a:pt x="46" y="16"/>
                    </a:cubicBezTo>
                    <a:cubicBezTo>
                      <a:pt x="63" y="31"/>
                      <a:pt x="63" y="31"/>
                      <a:pt x="63" y="31"/>
                    </a:cubicBezTo>
                    <a:lnTo>
                      <a:pt x="27" y="31"/>
                    </a:lnTo>
                    <a:close/>
                  </a:path>
                </a:pathLst>
              </a:cu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578"/>
              <p:cNvSpPr>
                <a:spLocks/>
              </p:cNvSpPr>
              <p:nvPr/>
            </p:nvSpPr>
            <p:spPr bwMode="auto">
              <a:xfrm>
                <a:off x="4366" y="1304"/>
                <a:ext cx="109" cy="252"/>
              </a:xfrm>
              <a:custGeom>
                <a:avLst/>
                <a:gdLst>
                  <a:gd name="T0" fmla="*/ 5 w 89"/>
                  <a:gd name="T1" fmla="*/ 208 h 208"/>
                  <a:gd name="T2" fmla="*/ 34 w 89"/>
                  <a:gd name="T3" fmla="*/ 208 h 208"/>
                  <a:gd name="T4" fmla="*/ 39 w 89"/>
                  <a:gd name="T5" fmla="*/ 46 h 208"/>
                  <a:gd name="T6" fmla="*/ 44 w 89"/>
                  <a:gd name="T7" fmla="*/ 46 h 208"/>
                  <a:gd name="T8" fmla="*/ 47 w 89"/>
                  <a:gd name="T9" fmla="*/ 46 h 208"/>
                  <a:gd name="T10" fmla="*/ 51 w 89"/>
                  <a:gd name="T11" fmla="*/ 46 h 208"/>
                  <a:gd name="T12" fmla="*/ 57 w 89"/>
                  <a:gd name="T13" fmla="*/ 208 h 208"/>
                  <a:gd name="T14" fmla="*/ 86 w 89"/>
                  <a:gd name="T15" fmla="*/ 208 h 208"/>
                  <a:gd name="T16" fmla="*/ 88 w 89"/>
                  <a:gd name="T17" fmla="*/ 10 h 208"/>
                  <a:gd name="T18" fmla="*/ 89 w 89"/>
                  <a:gd name="T19" fmla="*/ 1 h 208"/>
                  <a:gd name="T20" fmla="*/ 1 w 89"/>
                  <a:gd name="T21" fmla="*/ 0 h 208"/>
                  <a:gd name="T22" fmla="*/ 1 w 89"/>
                  <a:gd name="T23" fmla="*/ 10 h 208"/>
                  <a:gd name="T24" fmla="*/ 5 w 89"/>
                  <a:gd name="T2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08">
                    <a:moveTo>
                      <a:pt x="5" y="208"/>
                    </a:moveTo>
                    <a:cubicBezTo>
                      <a:pt x="34" y="208"/>
                      <a:pt x="34" y="208"/>
                      <a:pt x="34" y="208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1" y="46"/>
                      <a:pt x="43" y="46"/>
                      <a:pt x="44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8" y="46"/>
                      <a:pt x="50" y="46"/>
                      <a:pt x="51" y="46"/>
                    </a:cubicBezTo>
                    <a:cubicBezTo>
                      <a:pt x="57" y="208"/>
                      <a:pt x="57" y="208"/>
                      <a:pt x="57" y="208"/>
                    </a:cubicBezTo>
                    <a:cubicBezTo>
                      <a:pt x="86" y="208"/>
                      <a:pt x="86" y="208"/>
                      <a:pt x="86" y="208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9" y="8"/>
                      <a:pt x="89" y="3"/>
                      <a:pt x="89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8"/>
                      <a:pt x="1" y="10"/>
                    </a:cubicBezTo>
                    <a:lnTo>
                      <a:pt x="5" y="208"/>
                    </a:lnTo>
                    <a:close/>
                  </a:path>
                </a:pathLst>
              </a:custGeom>
              <a:solidFill>
                <a:srgbClr val="895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579"/>
              <p:cNvSpPr>
                <a:spLocks/>
              </p:cNvSpPr>
              <p:nvPr/>
            </p:nvSpPr>
            <p:spPr bwMode="auto">
              <a:xfrm>
                <a:off x="4325" y="1120"/>
                <a:ext cx="191" cy="213"/>
              </a:xfrm>
              <a:custGeom>
                <a:avLst/>
                <a:gdLst>
                  <a:gd name="T0" fmla="*/ 26 w 157"/>
                  <a:gd name="T1" fmla="*/ 175 h 175"/>
                  <a:gd name="T2" fmla="*/ 32 w 157"/>
                  <a:gd name="T3" fmla="*/ 53 h 175"/>
                  <a:gd name="T4" fmla="*/ 39 w 157"/>
                  <a:gd name="T5" fmla="*/ 38 h 175"/>
                  <a:gd name="T6" fmla="*/ 47 w 157"/>
                  <a:gd name="T7" fmla="*/ 88 h 175"/>
                  <a:gd name="T8" fmla="*/ 40 w 157"/>
                  <a:gd name="T9" fmla="*/ 124 h 175"/>
                  <a:gd name="T10" fmla="*/ 35 w 157"/>
                  <a:gd name="T11" fmla="*/ 141 h 175"/>
                  <a:gd name="T12" fmla="*/ 34 w 157"/>
                  <a:gd name="T13" fmla="*/ 155 h 175"/>
                  <a:gd name="T14" fmla="*/ 123 w 157"/>
                  <a:gd name="T15" fmla="*/ 155 h 175"/>
                  <a:gd name="T16" fmla="*/ 122 w 157"/>
                  <a:gd name="T17" fmla="*/ 141 h 175"/>
                  <a:gd name="T18" fmla="*/ 116 w 157"/>
                  <a:gd name="T19" fmla="*/ 124 h 175"/>
                  <a:gd name="T20" fmla="*/ 109 w 157"/>
                  <a:gd name="T21" fmla="*/ 88 h 175"/>
                  <a:gd name="T22" fmla="*/ 117 w 157"/>
                  <a:gd name="T23" fmla="*/ 37 h 175"/>
                  <a:gd name="T24" fmla="*/ 125 w 157"/>
                  <a:gd name="T25" fmla="*/ 53 h 175"/>
                  <a:gd name="T26" fmla="*/ 131 w 157"/>
                  <a:gd name="T27" fmla="*/ 175 h 175"/>
                  <a:gd name="T28" fmla="*/ 157 w 157"/>
                  <a:gd name="T29" fmla="*/ 175 h 175"/>
                  <a:gd name="T30" fmla="*/ 150 w 157"/>
                  <a:gd name="T31" fmla="*/ 48 h 175"/>
                  <a:gd name="T32" fmla="*/ 97 w 157"/>
                  <a:gd name="T33" fmla="*/ 0 h 175"/>
                  <a:gd name="T34" fmla="*/ 97 w 157"/>
                  <a:gd name="T35" fmla="*/ 0 h 175"/>
                  <a:gd name="T36" fmla="*/ 96 w 157"/>
                  <a:gd name="T37" fmla="*/ 0 h 175"/>
                  <a:gd name="T38" fmla="*/ 79 w 157"/>
                  <a:gd name="T39" fmla="*/ 44 h 175"/>
                  <a:gd name="T40" fmla="*/ 60 w 157"/>
                  <a:gd name="T41" fmla="*/ 0 h 175"/>
                  <a:gd name="T42" fmla="*/ 59 w 157"/>
                  <a:gd name="T43" fmla="*/ 0 h 175"/>
                  <a:gd name="T44" fmla="*/ 7 w 157"/>
                  <a:gd name="T45" fmla="*/ 48 h 175"/>
                  <a:gd name="T46" fmla="*/ 0 w 157"/>
                  <a:gd name="T47" fmla="*/ 175 h 175"/>
                  <a:gd name="T48" fmla="*/ 26 w 157"/>
                  <a:gd name="T4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5">
                    <a:moveTo>
                      <a:pt x="26" y="175"/>
                    </a:moveTo>
                    <a:cubicBezTo>
                      <a:pt x="26" y="140"/>
                      <a:pt x="27" y="81"/>
                      <a:pt x="32" y="53"/>
                    </a:cubicBezTo>
                    <a:cubicBezTo>
                      <a:pt x="33" y="47"/>
                      <a:pt x="36" y="42"/>
                      <a:pt x="39" y="38"/>
                    </a:cubicBezTo>
                    <a:cubicBezTo>
                      <a:pt x="43" y="53"/>
                      <a:pt x="47" y="73"/>
                      <a:pt x="47" y="88"/>
                    </a:cubicBezTo>
                    <a:cubicBezTo>
                      <a:pt x="47" y="98"/>
                      <a:pt x="43" y="112"/>
                      <a:pt x="40" y="124"/>
                    </a:cubicBezTo>
                    <a:cubicBezTo>
                      <a:pt x="38" y="130"/>
                      <a:pt x="36" y="136"/>
                      <a:pt x="35" y="141"/>
                    </a:cubicBezTo>
                    <a:cubicBezTo>
                      <a:pt x="34" y="145"/>
                      <a:pt x="34" y="154"/>
                      <a:pt x="34" y="155"/>
                    </a:cubicBezTo>
                    <a:cubicBezTo>
                      <a:pt x="123" y="155"/>
                      <a:pt x="123" y="155"/>
                      <a:pt x="123" y="155"/>
                    </a:cubicBezTo>
                    <a:cubicBezTo>
                      <a:pt x="123" y="153"/>
                      <a:pt x="123" y="144"/>
                      <a:pt x="122" y="141"/>
                    </a:cubicBezTo>
                    <a:cubicBezTo>
                      <a:pt x="120" y="133"/>
                      <a:pt x="118" y="130"/>
                      <a:pt x="116" y="124"/>
                    </a:cubicBezTo>
                    <a:cubicBezTo>
                      <a:pt x="113" y="111"/>
                      <a:pt x="109" y="98"/>
                      <a:pt x="109" y="88"/>
                    </a:cubicBezTo>
                    <a:cubicBezTo>
                      <a:pt x="109" y="72"/>
                      <a:pt x="113" y="52"/>
                      <a:pt x="117" y="37"/>
                    </a:cubicBezTo>
                    <a:cubicBezTo>
                      <a:pt x="121" y="41"/>
                      <a:pt x="124" y="47"/>
                      <a:pt x="125" y="53"/>
                    </a:cubicBezTo>
                    <a:cubicBezTo>
                      <a:pt x="131" y="81"/>
                      <a:pt x="132" y="140"/>
                      <a:pt x="131" y="175"/>
                    </a:cubicBezTo>
                    <a:cubicBezTo>
                      <a:pt x="157" y="175"/>
                      <a:pt x="157" y="175"/>
                      <a:pt x="157" y="175"/>
                    </a:cubicBezTo>
                    <a:cubicBezTo>
                      <a:pt x="157" y="140"/>
                      <a:pt x="157" y="78"/>
                      <a:pt x="150" y="48"/>
                    </a:cubicBezTo>
                    <a:cubicBezTo>
                      <a:pt x="143" y="13"/>
                      <a:pt x="113" y="1"/>
                      <a:pt x="97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86" y="32"/>
                      <a:pt x="79" y="44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4" y="2"/>
                      <a:pt x="14" y="14"/>
                      <a:pt x="7" y="48"/>
                    </a:cubicBezTo>
                    <a:cubicBezTo>
                      <a:pt x="1" y="78"/>
                      <a:pt x="0" y="140"/>
                      <a:pt x="0" y="175"/>
                    </a:cubicBezTo>
                    <a:lnTo>
                      <a:pt x="26" y="175"/>
                    </a:lnTo>
                    <a:close/>
                  </a:path>
                </a:pathLst>
              </a:custGeom>
              <a:solidFill>
                <a:srgbClr val="8FD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580"/>
              <p:cNvSpPr>
                <a:spLocks/>
              </p:cNvSpPr>
              <p:nvPr/>
            </p:nvSpPr>
            <p:spPr bwMode="auto">
              <a:xfrm>
                <a:off x="4377" y="1052"/>
                <a:ext cx="82" cy="28"/>
              </a:xfrm>
              <a:custGeom>
                <a:avLst/>
                <a:gdLst>
                  <a:gd name="T0" fmla="*/ 63 w 67"/>
                  <a:gd name="T1" fmla="*/ 0 h 23"/>
                  <a:gd name="T2" fmla="*/ 61 w 67"/>
                  <a:gd name="T3" fmla="*/ 2 h 23"/>
                  <a:gd name="T4" fmla="*/ 33 w 67"/>
                  <a:gd name="T5" fmla="*/ 17 h 23"/>
                  <a:gd name="T6" fmla="*/ 33 w 67"/>
                  <a:gd name="T7" fmla="*/ 17 h 23"/>
                  <a:gd name="T8" fmla="*/ 33 w 67"/>
                  <a:gd name="T9" fmla="*/ 17 h 23"/>
                  <a:gd name="T10" fmla="*/ 6 w 67"/>
                  <a:gd name="T11" fmla="*/ 2 h 23"/>
                  <a:gd name="T12" fmla="*/ 3 w 67"/>
                  <a:gd name="T13" fmla="*/ 0 h 23"/>
                  <a:gd name="T14" fmla="*/ 2 w 67"/>
                  <a:gd name="T15" fmla="*/ 0 h 23"/>
                  <a:gd name="T16" fmla="*/ 1 w 67"/>
                  <a:gd name="T17" fmla="*/ 4 h 23"/>
                  <a:gd name="T18" fmla="*/ 33 w 67"/>
                  <a:gd name="T19" fmla="*/ 23 h 23"/>
                  <a:gd name="T20" fmla="*/ 66 w 67"/>
                  <a:gd name="T21" fmla="*/ 4 h 23"/>
                  <a:gd name="T22" fmla="*/ 65 w 67"/>
                  <a:gd name="T23" fmla="*/ 0 h 23"/>
                  <a:gd name="T24" fmla="*/ 63 w 67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23">
                    <a:moveTo>
                      <a:pt x="63" y="0"/>
                    </a:moveTo>
                    <a:cubicBezTo>
                      <a:pt x="62" y="0"/>
                      <a:pt x="61" y="1"/>
                      <a:pt x="61" y="2"/>
                    </a:cubicBezTo>
                    <a:cubicBezTo>
                      <a:pt x="57" y="10"/>
                      <a:pt x="46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21" y="17"/>
                      <a:pt x="10" y="10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6" y="15"/>
                      <a:pt x="19" y="23"/>
                      <a:pt x="33" y="23"/>
                    </a:cubicBezTo>
                    <a:cubicBezTo>
                      <a:pt x="48" y="23"/>
                      <a:pt x="61" y="15"/>
                      <a:pt x="66" y="4"/>
                    </a:cubicBezTo>
                    <a:cubicBezTo>
                      <a:pt x="67" y="3"/>
                      <a:pt x="66" y="1"/>
                      <a:pt x="65" y="0"/>
                    </a:cubicBezTo>
                    <a:cubicBezTo>
                      <a:pt x="64" y="0"/>
                      <a:pt x="64" y="0"/>
                      <a:pt x="63" y="0"/>
                    </a:cubicBezTo>
                  </a:path>
                </a:pathLst>
              </a:custGeom>
              <a:solidFill>
                <a:srgbClr val="CB87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581"/>
              <p:cNvSpPr>
                <a:spLocks/>
              </p:cNvSpPr>
              <p:nvPr/>
            </p:nvSpPr>
            <p:spPr bwMode="auto">
              <a:xfrm>
                <a:off x="4361" y="100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Oval 582"/>
              <p:cNvSpPr>
                <a:spLocks noChangeArrowheads="1"/>
              </p:cNvSpPr>
              <p:nvPr/>
            </p:nvSpPr>
            <p:spPr bwMode="auto">
              <a:xfrm>
                <a:off x="4366" y="1008"/>
                <a:ext cx="8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583"/>
              <p:cNvSpPr>
                <a:spLocks/>
              </p:cNvSpPr>
              <p:nvPr/>
            </p:nvSpPr>
            <p:spPr bwMode="auto">
              <a:xfrm>
                <a:off x="4454" y="1002"/>
                <a:ext cx="22" cy="30"/>
              </a:xfrm>
              <a:custGeom>
                <a:avLst/>
                <a:gdLst>
                  <a:gd name="T0" fmla="*/ 9 w 18"/>
                  <a:gd name="T1" fmla="*/ 25 h 25"/>
                  <a:gd name="T2" fmla="*/ 9 w 18"/>
                  <a:gd name="T3" fmla="*/ 25 h 25"/>
                  <a:gd name="T4" fmla="*/ 0 w 18"/>
                  <a:gd name="T5" fmla="*/ 16 h 25"/>
                  <a:gd name="T6" fmla="*/ 0 w 18"/>
                  <a:gd name="T7" fmla="*/ 9 h 25"/>
                  <a:gd name="T8" fmla="*/ 9 w 18"/>
                  <a:gd name="T9" fmla="*/ 0 h 25"/>
                  <a:gd name="T10" fmla="*/ 18 w 18"/>
                  <a:gd name="T11" fmla="*/ 9 h 25"/>
                  <a:gd name="T12" fmla="*/ 18 w 18"/>
                  <a:gd name="T13" fmla="*/ 16 h 25"/>
                  <a:gd name="T14" fmla="*/ 9 w 18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5"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4" y="25"/>
                      <a:pt x="9" y="25"/>
                    </a:cubicBezTo>
                    <a:close/>
                  </a:path>
                </a:pathLst>
              </a:custGeom>
              <a:solidFill>
                <a:srgbClr val="523B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Oval 584"/>
              <p:cNvSpPr>
                <a:spLocks noChangeArrowheads="1"/>
              </p:cNvSpPr>
              <p:nvPr/>
            </p:nvSpPr>
            <p:spPr bwMode="auto">
              <a:xfrm>
                <a:off x="4458" y="1008"/>
                <a:ext cx="7" cy="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Rectangle 585"/>
              <p:cNvSpPr>
                <a:spLocks noChangeArrowheads="1"/>
              </p:cNvSpPr>
              <p:nvPr/>
            </p:nvSpPr>
            <p:spPr bwMode="auto">
              <a:xfrm>
                <a:off x="4358" y="986"/>
                <a:ext cx="29" cy="5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Rectangle 586"/>
              <p:cNvSpPr>
                <a:spLocks noChangeArrowheads="1"/>
              </p:cNvSpPr>
              <p:nvPr/>
            </p:nvSpPr>
            <p:spPr bwMode="auto">
              <a:xfrm>
                <a:off x="4450" y="986"/>
                <a:ext cx="30" cy="5"/>
              </a:xfrm>
              <a:prstGeom prst="rect">
                <a:avLst/>
              </a:prstGeom>
              <a:solidFill>
                <a:srgbClr val="C25B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587"/>
              <p:cNvSpPr>
                <a:spLocks/>
              </p:cNvSpPr>
              <p:nvPr/>
            </p:nvSpPr>
            <p:spPr bwMode="auto">
              <a:xfrm>
                <a:off x="4776" y="1390"/>
                <a:ext cx="45" cy="274"/>
              </a:xfrm>
              <a:custGeom>
                <a:avLst/>
                <a:gdLst>
                  <a:gd name="T0" fmla="*/ 7 w 37"/>
                  <a:gd name="T1" fmla="*/ 219 h 226"/>
                  <a:gd name="T2" fmla="*/ 0 w 37"/>
                  <a:gd name="T3" fmla="*/ 15 h 226"/>
                  <a:gd name="T4" fmla="*/ 20 w 37"/>
                  <a:gd name="T5" fmla="*/ 3 h 226"/>
                  <a:gd name="T6" fmla="*/ 37 w 37"/>
                  <a:gd name="T7" fmla="*/ 8 h 226"/>
                  <a:gd name="T8" fmla="*/ 33 w 37"/>
                  <a:gd name="T9" fmla="*/ 219 h 226"/>
                  <a:gd name="T10" fmla="*/ 7 w 37"/>
                  <a:gd name="T11" fmla="*/ 219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6">
                    <a:moveTo>
                      <a:pt x="7" y="219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3" y="3"/>
                      <a:pt x="20" y="3"/>
                    </a:cubicBezTo>
                    <a:cubicBezTo>
                      <a:pt x="27" y="3"/>
                      <a:pt x="37" y="0"/>
                      <a:pt x="37" y="8"/>
                    </a:cubicBezTo>
                    <a:cubicBezTo>
                      <a:pt x="33" y="219"/>
                      <a:pt x="33" y="219"/>
                      <a:pt x="33" y="219"/>
                    </a:cubicBezTo>
                    <a:cubicBezTo>
                      <a:pt x="33" y="226"/>
                      <a:pt x="7" y="226"/>
                      <a:pt x="7" y="219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588"/>
              <p:cNvSpPr>
                <a:spLocks/>
              </p:cNvSpPr>
              <p:nvPr/>
            </p:nvSpPr>
            <p:spPr bwMode="auto">
              <a:xfrm>
                <a:off x="4716" y="1391"/>
                <a:ext cx="45" cy="273"/>
              </a:xfrm>
              <a:custGeom>
                <a:avLst/>
                <a:gdLst>
                  <a:gd name="T0" fmla="*/ 4 w 37"/>
                  <a:gd name="T1" fmla="*/ 218 h 225"/>
                  <a:gd name="T2" fmla="*/ 0 w 37"/>
                  <a:gd name="T3" fmla="*/ 8 h 225"/>
                  <a:gd name="T4" fmla="*/ 17 w 37"/>
                  <a:gd name="T5" fmla="*/ 2 h 225"/>
                  <a:gd name="T6" fmla="*/ 37 w 37"/>
                  <a:gd name="T7" fmla="*/ 14 h 225"/>
                  <a:gd name="T8" fmla="*/ 30 w 37"/>
                  <a:gd name="T9" fmla="*/ 218 h 225"/>
                  <a:gd name="T10" fmla="*/ 4 w 37"/>
                  <a:gd name="T11" fmla="*/ 218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225">
                    <a:moveTo>
                      <a:pt x="4" y="21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10" y="2"/>
                      <a:pt x="17" y="2"/>
                    </a:cubicBezTo>
                    <a:cubicBezTo>
                      <a:pt x="24" y="2"/>
                      <a:pt x="37" y="7"/>
                      <a:pt x="37" y="14"/>
                    </a:cubicBezTo>
                    <a:cubicBezTo>
                      <a:pt x="30" y="218"/>
                      <a:pt x="30" y="218"/>
                      <a:pt x="30" y="218"/>
                    </a:cubicBezTo>
                    <a:cubicBezTo>
                      <a:pt x="30" y="225"/>
                      <a:pt x="4" y="225"/>
                      <a:pt x="4" y="218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589"/>
              <p:cNvSpPr>
                <a:spLocks/>
              </p:cNvSpPr>
              <p:nvPr/>
            </p:nvSpPr>
            <p:spPr bwMode="auto">
              <a:xfrm>
                <a:off x="4677" y="1642"/>
                <a:ext cx="75" cy="38"/>
              </a:xfrm>
              <a:custGeom>
                <a:avLst/>
                <a:gdLst>
                  <a:gd name="T0" fmla="*/ 75 w 75"/>
                  <a:gd name="T1" fmla="*/ 0 h 38"/>
                  <a:gd name="T2" fmla="*/ 75 w 75"/>
                  <a:gd name="T3" fmla="*/ 38 h 38"/>
                  <a:gd name="T4" fmla="*/ 63 w 75"/>
                  <a:gd name="T5" fmla="*/ 38 h 38"/>
                  <a:gd name="T6" fmla="*/ 62 w 75"/>
                  <a:gd name="T7" fmla="*/ 21 h 38"/>
                  <a:gd name="T8" fmla="*/ 44 w 75"/>
                  <a:gd name="T9" fmla="*/ 38 h 38"/>
                  <a:gd name="T10" fmla="*/ 0 w 75"/>
                  <a:gd name="T11" fmla="*/ 38 h 38"/>
                  <a:gd name="T12" fmla="*/ 44 w 75"/>
                  <a:gd name="T13" fmla="*/ 0 h 38"/>
                  <a:gd name="T14" fmla="*/ 75 w 75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38">
                    <a:moveTo>
                      <a:pt x="75" y="0"/>
                    </a:moveTo>
                    <a:lnTo>
                      <a:pt x="75" y="38"/>
                    </a:lnTo>
                    <a:lnTo>
                      <a:pt x="63" y="38"/>
                    </a:lnTo>
                    <a:lnTo>
                      <a:pt x="62" y="21"/>
                    </a:lnTo>
                    <a:lnTo>
                      <a:pt x="44" y="38"/>
                    </a:lnTo>
                    <a:lnTo>
                      <a:pt x="0" y="38"/>
                    </a:lnTo>
                    <a:lnTo>
                      <a:pt x="44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590"/>
              <p:cNvSpPr>
                <a:spLocks/>
              </p:cNvSpPr>
              <p:nvPr/>
            </p:nvSpPr>
            <p:spPr bwMode="auto">
              <a:xfrm>
                <a:off x="4677" y="1642"/>
                <a:ext cx="75" cy="38"/>
              </a:xfrm>
              <a:custGeom>
                <a:avLst/>
                <a:gdLst>
                  <a:gd name="T0" fmla="*/ 36 w 62"/>
                  <a:gd name="T1" fmla="*/ 31 h 31"/>
                  <a:gd name="T2" fmla="*/ 51 w 62"/>
                  <a:gd name="T3" fmla="*/ 17 h 31"/>
                  <a:gd name="T4" fmla="*/ 52 w 62"/>
                  <a:gd name="T5" fmla="*/ 31 h 31"/>
                  <a:gd name="T6" fmla="*/ 62 w 62"/>
                  <a:gd name="T7" fmla="*/ 31 h 31"/>
                  <a:gd name="T8" fmla="*/ 62 w 62"/>
                  <a:gd name="T9" fmla="*/ 0 h 31"/>
                  <a:gd name="T10" fmla="*/ 49 w 62"/>
                  <a:gd name="T11" fmla="*/ 11 h 31"/>
                  <a:gd name="T12" fmla="*/ 45 w 62"/>
                  <a:gd name="T13" fmla="*/ 14 h 31"/>
                  <a:gd name="T14" fmla="*/ 17 w 62"/>
                  <a:gd name="T15" fmla="*/ 16 h 31"/>
                  <a:gd name="T16" fmla="*/ 0 w 62"/>
                  <a:gd name="T17" fmla="*/ 31 h 31"/>
                  <a:gd name="T18" fmla="*/ 36 w 62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36" y="31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4"/>
                      <a:pt x="55" y="8"/>
                      <a:pt x="49" y="11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6" y="19"/>
                      <a:pt x="26" y="20"/>
                      <a:pt x="17" y="16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591"/>
              <p:cNvSpPr>
                <a:spLocks/>
              </p:cNvSpPr>
              <p:nvPr/>
            </p:nvSpPr>
            <p:spPr bwMode="auto">
              <a:xfrm>
                <a:off x="4784" y="1642"/>
                <a:ext cx="76" cy="38"/>
              </a:xfrm>
              <a:custGeom>
                <a:avLst/>
                <a:gdLst>
                  <a:gd name="T0" fmla="*/ 0 w 76"/>
                  <a:gd name="T1" fmla="*/ 0 h 38"/>
                  <a:gd name="T2" fmla="*/ 0 w 76"/>
                  <a:gd name="T3" fmla="*/ 38 h 38"/>
                  <a:gd name="T4" fmla="*/ 12 w 76"/>
                  <a:gd name="T5" fmla="*/ 38 h 38"/>
                  <a:gd name="T6" fmla="*/ 14 w 76"/>
                  <a:gd name="T7" fmla="*/ 21 h 38"/>
                  <a:gd name="T8" fmla="*/ 32 w 76"/>
                  <a:gd name="T9" fmla="*/ 38 h 38"/>
                  <a:gd name="T10" fmla="*/ 76 w 76"/>
                  <a:gd name="T11" fmla="*/ 38 h 38"/>
                  <a:gd name="T12" fmla="*/ 32 w 76"/>
                  <a:gd name="T13" fmla="*/ 0 h 38"/>
                  <a:gd name="T14" fmla="*/ 0 w 76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38">
                    <a:moveTo>
                      <a:pt x="0" y="0"/>
                    </a:moveTo>
                    <a:lnTo>
                      <a:pt x="0" y="38"/>
                    </a:lnTo>
                    <a:lnTo>
                      <a:pt x="12" y="38"/>
                    </a:lnTo>
                    <a:lnTo>
                      <a:pt x="14" y="21"/>
                    </a:lnTo>
                    <a:lnTo>
                      <a:pt x="32" y="38"/>
                    </a:lnTo>
                    <a:lnTo>
                      <a:pt x="76" y="38"/>
                    </a:lnTo>
                    <a:lnTo>
                      <a:pt x="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592"/>
              <p:cNvSpPr>
                <a:spLocks/>
              </p:cNvSpPr>
              <p:nvPr/>
            </p:nvSpPr>
            <p:spPr bwMode="auto">
              <a:xfrm>
                <a:off x="4784" y="1642"/>
                <a:ext cx="76" cy="38"/>
              </a:xfrm>
              <a:custGeom>
                <a:avLst/>
                <a:gdLst>
                  <a:gd name="T0" fmla="*/ 26 w 62"/>
                  <a:gd name="T1" fmla="*/ 31 h 31"/>
                  <a:gd name="T2" fmla="*/ 11 w 62"/>
                  <a:gd name="T3" fmla="*/ 17 h 31"/>
                  <a:gd name="T4" fmla="*/ 10 w 62"/>
                  <a:gd name="T5" fmla="*/ 31 h 31"/>
                  <a:gd name="T6" fmla="*/ 0 w 62"/>
                  <a:gd name="T7" fmla="*/ 31 h 31"/>
                  <a:gd name="T8" fmla="*/ 0 w 62"/>
                  <a:gd name="T9" fmla="*/ 0 h 31"/>
                  <a:gd name="T10" fmla="*/ 13 w 62"/>
                  <a:gd name="T11" fmla="*/ 11 h 31"/>
                  <a:gd name="T12" fmla="*/ 17 w 62"/>
                  <a:gd name="T13" fmla="*/ 14 h 31"/>
                  <a:gd name="T14" fmla="*/ 45 w 62"/>
                  <a:gd name="T15" fmla="*/ 16 h 31"/>
                  <a:gd name="T16" fmla="*/ 62 w 62"/>
                  <a:gd name="T17" fmla="*/ 31 h 31"/>
                  <a:gd name="T18" fmla="*/ 26 w 62"/>
                  <a:gd name="T1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1">
                    <a:moveTo>
                      <a:pt x="26" y="31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7" y="8"/>
                      <a:pt x="13" y="11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6" y="19"/>
                      <a:pt x="36" y="20"/>
                      <a:pt x="45" y="16"/>
                    </a:cubicBezTo>
                    <a:cubicBezTo>
                      <a:pt x="62" y="31"/>
                      <a:pt x="62" y="31"/>
                      <a:pt x="62" y="31"/>
                    </a:cubicBezTo>
                    <a:lnTo>
                      <a:pt x="26" y="31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593"/>
              <p:cNvSpPr>
                <a:spLocks/>
              </p:cNvSpPr>
              <p:nvPr/>
            </p:nvSpPr>
            <p:spPr bwMode="auto">
              <a:xfrm>
                <a:off x="4655" y="1102"/>
                <a:ext cx="78" cy="126"/>
              </a:xfrm>
              <a:custGeom>
                <a:avLst/>
                <a:gdLst>
                  <a:gd name="T0" fmla="*/ 20 w 64"/>
                  <a:gd name="T1" fmla="*/ 7 h 104"/>
                  <a:gd name="T2" fmla="*/ 2 w 64"/>
                  <a:gd name="T3" fmla="*/ 40 h 104"/>
                  <a:gd name="T4" fmla="*/ 14 w 64"/>
                  <a:gd name="T5" fmla="*/ 83 h 104"/>
                  <a:gd name="T6" fmla="*/ 22 w 64"/>
                  <a:gd name="T7" fmla="*/ 104 h 104"/>
                  <a:gd name="T8" fmla="*/ 51 w 64"/>
                  <a:gd name="T9" fmla="*/ 78 h 104"/>
                  <a:gd name="T10" fmla="*/ 59 w 64"/>
                  <a:gd name="T11" fmla="*/ 21 h 104"/>
                  <a:gd name="T12" fmla="*/ 20 w 64"/>
                  <a:gd name="T13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04">
                    <a:moveTo>
                      <a:pt x="20" y="7"/>
                    </a:moveTo>
                    <a:cubicBezTo>
                      <a:pt x="20" y="7"/>
                      <a:pt x="5" y="21"/>
                      <a:pt x="2" y="40"/>
                    </a:cubicBezTo>
                    <a:cubicBezTo>
                      <a:pt x="0" y="59"/>
                      <a:pt x="10" y="73"/>
                      <a:pt x="14" y="83"/>
                    </a:cubicBezTo>
                    <a:cubicBezTo>
                      <a:pt x="19" y="93"/>
                      <a:pt x="22" y="104"/>
                      <a:pt x="22" y="104"/>
                    </a:cubicBezTo>
                    <a:cubicBezTo>
                      <a:pt x="22" y="104"/>
                      <a:pt x="40" y="96"/>
                      <a:pt x="51" y="78"/>
                    </a:cubicBezTo>
                    <a:cubicBezTo>
                      <a:pt x="62" y="60"/>
                      <a:pt x="64" y="42"/>
                      <a:pt x="59" y="21"/>
                    </a:cubicBezTo>
                    <a:cubicBezTo>
                      <a:pt x="55" y="0"/>
                      <a:pt x="28" y="0"/>
                      <a:pt x="20" y="7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594"/>
              <p:cNvSpPr>
                <a:spLocks/>
              </p:cNvSpPr>
              <p:nvPr/>
            </p:nvSpPr>
            <p:spPr bwMode="auto">
              <a:xfrm>
                <a:off x="4713" y="1222"/>
                <a:ext cx="110" cy="221"/>
              </a:xfrm>
              <a:custGeom>
                <a:avLst/>
                <a:gdLst>
                  <a:gd name="T0" fmla="*/ 75 w 90"/>
                  <a:gd name="T1" fmla="*/ 74 h 182"/>
                  <a:gd name="T2" fmla="*/ 90 w 90"/>
                  <a:gd name="T3" fmla="*/ 0 h 182"/>
                  <a:gd name="T4" fmla="*/ 45 w 90"/>
                  <a:gd name="T5" fmla="*/ 0 h 182"/>
                  <a:gd name="T6" fmla="*/ 45 w 90"/>
                  <a:gd name="T7" fmla="*/ 0 h 182"/>
                  <a:gd name="T8" fmla="*/ 0 w 90"/>
                  <a:gd name="T9" fmla="*/ 0 h 182"/>
                  <a:gd name="T10" fmla="*/ 15 w 90"/>
                  <a:gd name="T11" fmla="*/ 74 h 182"/>
                  <a:gd name="T12" fmla="*/ 3 w 90"/>
                  <a:gd name="T13" fmla="*/ 127 h 182"/>
                  <a:gd name="T14" fmla="*/ 4 w 90"/>
                  <a:gd name="T15" fmla="*/ 155 h 182"/>
                  <a:gd name="T16" fmla="*/ 44 w 90"/>
                  <a:gd name="T17" fmla="*/ 182 h 182"/>
                  <a:gd name="T18" fmla="*/ 45 w 90"/>
                  <a:gd name="T19" fmla="*/ 182 h 182"/>
                  <a:gd name="T20" fmla="*/ 45 w 90"/>
                  <a:gd name="T21" fmla="*/ 182 h 182"/>
                  <a:gd name="T22" fmla="*/ 46 w 90"/>
                  <a:gd name="T23" fmla="*/ 182 h 182"/>
                  <a:gd name="T24" fmla="*/ 86 w 90"/>
                  <a:gd name="T25" fmla="*/ 155 h 182"/>
                  <a:gd name="T26" fmla="*/ 87 w 90"/>
                  <a:gd name="T27" fmla="*/ 127 h 182"/>
                  <a:gd name="T28" fmla="*/ 75 w 90"/>
                  <a:gd name="T29" fmla="*/ 7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182">
                    <a:moveTo>
                      <a:pt x="75" y="74"/>
                    </a:moveTo>
                    <a:cubicBezTo>
                      <a:pt x="75" y="46"/>
                      <a:pt x="90" y="0"/>
                      <a:pt x="9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5" y="46"/>
                      <a:pt x="15" y="74"/>
                    </a:cubicBezTo>
                    <a:cubicBezTo>
                      <a:pt x="15" y="90"/>
                      <a:pt x="6" y="112"/>
                      <a:pt x="3" y="127"/>
                    </a:cubicBezTo>
                    <a:cubicBezTo>
                      <a:pt x="1" y="135"/>
                      <a:pt x="1" y="147"/>
                      <a:pt x="4" y="155"/>
                    </a:cubicBezTo>
                    <a:cubicBezTo>
                      <a:pt x="12" y="171"/>
                      <a:pt x="26" y="182"/>
                      <a:pt x="44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64" y="182"/>
                      <a:pt x="78" y="171"/>
                      <a:pt x="86" y="155"/>
                    </a:cubicBezTo>
                    <a:cubicBezTo>
                      <a:pt x="89" y="147"/>
                      <a:pt x="89" y="135"/>
                      <a:pt x="87" y="127"/>
                    </a:cubicBezTo>
                    <a:cubicBezTo>
                      <a:pt x="84" y="112"/>
                      <a:pt x="75" y="90"/>
                      <a:pt x="75" y="7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595"/>
              <p:cNvSpPr>
                <a:spLocks/>
              </p:cNvSpPr>
              <p:nvPr/>
            </p:nvSpPr>
            <p:spPr bwMode="auto">
              <a:xfrm>
                <a:off x="4672" y="1206"/>
                <a:ext cx="91" cy="259"/>
              </a:xfrm>
              <a:custGeom>
                <a:avLst/>
                <a:gdLst>
                  <a:gd name="T0" fmla="*/ 15 w 75"/>
                  <a:gd name="T1" fmla="*/ 213 h 213"/>
                  <a:gd name="T2" fmla="*/ 3 w 75"/>
                  <a:gd name="T3" fmla="*/ 201 h 213"/>
                  <a:gd name="T4" fmla="*/ 9 w 75"/>
                  <a:gd name="T5" fmla="*/ 47 h 213"/>
                  <a:gd name="T6" fmla="*/ 61 w 75"/>
                  <a:gd name="T7" fmla="*/ 0 h 213"/>
                  <a:gd name="T8" fmla="*/ 74 w 75"/>
                  <a:gd name="T9" fmla="*/ 11 h 213"/>
                  <a:gd name="T10" fmla="*/ 64 w 75"/>
                  <a:gd name="T11" fmla="*/ 24 h 213"/>
                  <a:gd name="T12" fmla="*/ 32 w 75"/>
                  <a:gd name="T13" fmla="*/ 52 h 213"/>
                  <a:gd name="T14" fmla="*/ 26 w 75"/>
                  <a:gd name="T15" fmla="*/ 201 h 213"/>
                  <a:gd name="T16" fmla="*/ 15 w 75"/>
                  <a:gd name="T17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213">
                    <a:moveTo>
                      <a:pt x="15" y="213"/>
                    </a:moveTo>
                    <a:cubicBezTo>
                      <a:pt x="8" y="213"/>
                      <a:pt x="3" y="208"/>
                      <a:pt x="3" y="201"/>
                    </a:cubicBezTo>
                    <a:cubicBezTo>
                      <a:pt x="3" y="197"/>
                      <a:pt x="0" y="90"/>
                      <a:pt x="9" y="47"/>
                    </a:cubicBezTo>
                    <a:cubicBezTo>
                      <a:pt x="16" y="13"/>
                      <a:pt x="46" y="2"/>
                      <a:pt x="61" y="0"/>
                    </a:cubicBezTo>
                    <a:cubicBezTo>
                      <a:pt x="68" y="0"/>
                      <a:pt x="73" y="4"/>
                      <a:pt x="74" y="11"/>
                    </a:cubicBezTo>
                    <a:cubicBezTo>
                      <a:pt x="75" y="17"/>
                      <a:pt x="70" y="23"/>
                      <a:pt x="64" y="24"/>
                    </a:cubicBezTo>
                    <a:cubicBezTo>
                      <a:pt x="62" y="24"/>
                      <a:pt x="37" y="27"/>
                      <a:pt x="32" y="52"/>
                    </a:cubicBezTo>
                    <a:cubicBezTo>
                      <a:pt x="24" y="92"/>
                      <a:pt x="26" y="200"/>
                      <a:pt x="26" y="201"/>
                    </a:cubicBezTo>
                    <a:cubicBezTo>
                      <a:pt x="27" y="207"/>
                      <a:pt x="21" y="213"/>
                      <a:pt x="15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596"/>
              <p:cNvSpPr>
                <a:spLocks/>
              </p:cNvSpPr>
              <p:nvPr/>
            </p:nvSpPr>
            <p:spPr bwMode="auto">
              <a:xfrm>
                <a:off x="4776" y="1206"/>
                <a:ext cx="90" cy="259"/>
              </a:xfrm>
              <a:custGeom>
                <a:avLst/>
                <a:gdLst>
                  <a:gd name="T0" fmla="*/ 60 w 74"/>
                  <a:gd name="T1" fmla="*/ 213 h 213"/>
                  <a:gd name="T2" fmla="*/ 60 w 74"/>
                  <a:gd name="T3" fmla="*/ 213 h 213"/>
                  <a:gd name="T4" fmla="*/ 48 w 74"/>
                  <a:gd name="T5" fmla="*/ 201 h 213"/>
                  <a:gd name="T6" fmla="*/ 42 w 74"/>
                  <a:gd name="T7" fmla="*/ 52 h 213"/>
                  <a:gd name="T8" fmla="*/ 11 w 74"/>
                  <a:gd name="T9" fmla="*/ 24 h 213"/>
                  <a:gd name="T10" fmla="*/ 0 w 74"/>
                  <a:gd name="T11" fmla="*/ 11 h 213"/>
                  <a:gd name="T12" fmla="*/ 13 w 74"/>
                  <a:gd name="T13" fmla="*/ 0 h 213"/>
                  <a:gd name="T14" fmla="*/ 65 w 74"/>
                  <a:gd name="T15" fmla="*/ 47 h 213"/>
                  <a:gd name="T16" fmla="*/ 72 w 74"/>
                  <a:gd name="T17" fmla="*/ 201 h 213"/>
                  <a:gd name="T18" fmla="*/ 60 w 74"/>
                  <a:gd name="T19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213">
                    <a:moveTo>
                      <a:pt x="60" y="213"/>
                    </a:moveTo>
                    <a:cubicBezTo>
                      <a:pt x="60" y="213"/>
                      <a:pt x="60" y="213"/>
                      <a:pt x="60" y="213"/>
                    </a:cubicBezTo>
                    <a:cubicBezTo>
                      <a:pt x="53" y="213"/>
                      <a:pt x="48" y="207"/>
                      <a:pt x="48" y="201"/>
                    </a:cubicBezTo>
                    <a:cubicBezTo>
                      <a:pt x="48" y="200"/>
                      <a:pt x="50" y="92"/>
                      <a:pt x="42" y="52"/>
                    </a:cubicBezTo>
                    <a:cubicBezTo>
                      <a:pt x="37" y="27"/>
                      <a:pt x="12" y="24"/>
                      <a:pt x="11" y="24"/>
                    </a:cubicBezTo>
                    <a:cubicBezTo>
                      <a:pt x="4" y="23"/>
                      <a:pt x="0" y="17"/>
                      <a:pt x="0" y="11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8" y="2"/>
                      <a:pt x="58" y="13"/>
                      <a:pt x="65" y="47"/>
                    </a:cubicBezTo>
                    <a:cubicBezTo>
                      <a:pt x="74" y="90"/>
                      <a:pt x="72" y="197"/>
                      <a:pt x="72" y="201"/>
                    </a:cubicBezTo>
                    <a:cubicBezTo>
                      <a:pt x="72" y="208"/>
                      <a:pt x="66" y="213"/>
                      <a:pt x="60" y="213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597"/>
              <p:cNvSpPr>
                <a:spLocks/>
              </p:cNvSpPr>
              <p:nvPr/>
            </p:nvSpPr>
            <p:spPr bwMode="auto">
              <a:xfrm>
                <a:off x="4746" y="1149"/>
                <a:ext cx="44" cy="90"/>
              </a:xfrm>
              <a:custGeom>
                <a:avLst/>
                <a:gdLst>
                  <a:gd name="T0" fmla="*/ 19 w 36"/>
                  <a:gd name="T1" fmla="*/ 74 h 74"/>
                  <a:gd name="T2" fmla="*/ 17 w 36"/>
                  <a:gd name="T3" fmla="*/ 74 h 74"/>
                  <a:gd name="T4" fmla="*/ 0 w 36"/>
                  <a:gd name="T5" fmla="*/ 57 h 74"/>
                  <a:gd name="T6" fmla="*/ 0 w 36"/>
                  <a:gd name="T7" fmla="*/ 17 h 74"/>
                  <a:gd name="T8" fmla="*/ 17 w 36"/>
                  <a:gd name="T9" fmla="*/ 0 h 74"/>
                  <a:gd name="T10" fmla="*/ 19 w 36"/>
                  <a:gd name="T11" fmla="*/ 0 h 74"/>
                  <a:gd name="T12" fmla="*/ 36 w 36"/>
                  <a:gd name="T13" fmla="*/ 17 h 74"/>
                  <a:gd name="T14" fmla="*/ 36 w 36"/>
                  <a:gd name="T15" fmla="*/ 57 h 74"/>
                  <a:gd name="T16" fmla="*/ 19 w 36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74">
                    <a:moveTo>
                      <a:pt x="19" y="74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8" y="74"/>
                      <a:pt x="0" y="67"/>
                      <a:pt x="0" y="5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8" y="0"/>
                      <a:pt x="36" y="8"/>
                      <a:pt x="36" y="1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67"/>
                      <a:pt x="28" y="74"/>
                      <a:pt x="19" y="74"/>
                    </a:cubicBezTo>
                    <a:close/>
                  </a:path>
                </a:pathLst>
              </a:custGeom>
              <a:solidFill>
                <a:srgbClr val="F7C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Oval 598"/>
              <p:cNvSpPr>
                <a:spLocks noChangeArrowheads="1"/>
              </p:cNvSpPr>
              <p:nvPr/>
            </p:nvSpPr>
            <p:spPr bwMode="auto">
              <a:xfrm>
                <a:off x="4839" y="1082"/>
                <a:ext cx="41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Oval 599"/>
              <p:cNvSpPr>
                <a:spLocks noChangeArrowheads="1"/>
              </p:cNvSpPr>
              <p:nvPr/>
            </p:nvSpPr>
            <p:spPr bwMode="auto">
              <a:xfrm>
                <a:off x="4656" y="1082"/>
                <a:ext cx="42" cy="41"/>
              </a:xfrm>
              <a:prstGeom prst="ellipse">
                <a:avLst/>
              </a:pr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00"/>
              <p:cNvSpPr>
                <a:spLocks/>
              </p:cNvSpPr>
              <p:nvPr/>
            </p:nvSpPr>
            <p:spPr bwMode="auto">
              <a:xfrm>
                <a:off x="4677" y="985"/>
                <a:ext cx="183" cy="208"/>
              </a:xfrm>
              <a:custGeom>
                <a:avLst/>
                <a:gdLst>
                  <a:gd name="T0" fmla="*/ 75 w 150"/>
                  <a:gd name="T1" fmla="*/ 172 h 172"/>
                  <a:gd name="T2" fmla="*/ 75 w 150"/>
                  <a:gd name="T3" fmla="*/ 172 h 172"/>
                  <a:gd name="T4" fmla="*/ 0 w 150"/>
                  <a:gd name="T5" fmla="*/ 97 h 172"/>
                  <a:gd name="T6" fmla="*/ 0 w 150"/>
                  <a:gd name="T7" fmla="*/ 59 h 172"/>
                  <a:gd name="T8" fmla="*/ 75 w 150"/>
                  <a:gd name="T9" fmla="*/ 0 h 172"/>
                  <a:gd name="T10" fmla="*/ 150 w 150"/>
                  <a:gd name="T11" fmla="*/ 59 h 172"/>
                  <a:gd name="T12" fmla="*/ 150 w 150"/>
                  <a:gd name="T13" fmla="*/ 97 h 172"/>
                  <a:gd name="T14" fmla="*/ 75 w 150"/>
                  <a:gd name="T15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2">
                    <a:moveTo>
                      <a:pt x="75" y="172"/>
                    </a:moveTo>
                    <a:cubicBezTo>
                      <a:pt x="75" y="172"/>
                      <a:pt x="75" y="172"/>
                      <a:pt x="75" y="172"/>
                    </a:cubicBezTo>
                    <a:cubicBezTo>
                      <a:pt x="34" y="172"/>
                      <a:pt x="0" y="138"/>
                      <a:pt x="0" y="97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8"/>
                      <a:pt x="34" y="0"/>
                      <a:pt x="75" y="0"/>
                    </a:cubicBezTo>
                    <a:cubicBezTo>
                      <a:pt x="116" y="0"/>
                      <a:pt x="150" y="18"/>
                      <a:pt x="150" y="59"/>
                    </a:cubicBezTo>
                    <a:cubicBezTo>
                      <a:pt x="150" y="97"/>
                      <a:pt x="150" y="97"/>
                      <a:pt x="150" y="97"/>
                    </a:cubicBezTo>
                    <a:cubicBezTo>
                      <a:pt x="150" y="138"/>
                      <a:pt x="116" y="172"/>
                      <a:pt x="75" y="172"/>
                    </a:cubicBezTo>
                    <a:close/>
                  </a:path>
                </a:pathLst>
              </a:custGeom>
              <a:solidFill>
                <a:srgbClr val="F8C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01"/>
              <p:cNvSpPr>
                <a:spLocks/>
              </p:cNvSpPr>
              <p:nvPr/>
            </p:nvSpPr>
            <p:spPr bwMode="auto">
              <a:xfrm>
                <a:off x="4674" y="982"/>
                <a:ext cx="188" cy="120"/>
              </a:xfrm>
              <a:custGeom>
                <a:avLst/>
                <a:gdLst>
                  <a:gd name="T0" fmla="*/ 77 w 154"/>
                  <a:gd name="T1" fmla="*/ 18 h 99"/>
                  <a:gd name="T2" fmla="*/ 0 w 154"/>
                  <a:gd name="T3" fmla="*/ 99 h 99"/>
                  <a:gd name="T4" fmla="*/ 0 w 154"/>
                  <a:gd name="T5" fmla="*/ 61 h 99"/>
                  <a:gd name="T6" fmla="*/ 77 w 154"/>
                  <a:gd name="T7" fmla="*/ 0 h 99"/>
                  <a:gd name="T8" fmla="*/ 154 w 154"/>
                  <a:gd name="T9" fmla="*/ 61 h 99"/>
                  <a:gd name="T10" fmla="*/ 154 w 154"/>
                  <a:gd name="T11" fmla="*/ 99 h 99"/>
                  <a:gd name="T12" fmla="*/ 77 w 154"/>
                  <a:gd name="T13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99">
                    <a:moveTo>
                      <a:pt x="77" y="18"/>
                    </a:moveTo>
                    <a:cubicBezTo>
                      <a:pt x="77" y="18"/>
                      <a:pt x="59" y="62"/>
                      <a:pt x="0" y="99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23"/>
                      <a:pt x="29" y="0"/>
                      <a:pt x="77" y="0"/>
                    </a:cubicBezTo>
                    <a:cubicBezTo>
                      <a:pt x="125" y="0"/>
                      <a:pt x="154" y="23"/>
                      <a:pt x="154" y="61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92" y="61"/>
                      <a:pt x="77" y="18"/>
                      <a:pt x="77" y="18"/>
                    </a:cubicBezTo>
                    <a:close/>
                  </a:path>
                </a:pathLst>
              </a:custGeom>
              <a:solidFill>
                <a:srgbClr val="4F2E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02"/>
              <p:cNvSpPr>
                <a:spLocks/>
              </p:cNvSpPr>
              <p:nvPr/>
            </p:nvSpPr>
            <p:spPr bwMode="auto">
              <a:xfrm>
                <a:off x="4709" y="1375"/>
                <a:ext cx="119" cy="112"/>
              </a:xfrm>
              <a:custGeom>
                <a:avLst/>
                <a:gdLst>
                  <a:gd name="T0" fmla="*/ 98 w 98"/>
                  <a:gd name="T1" fmla="*/ 92 h 92"/>
                  <a:gd name="T2" fmla="*/ 92 w 98"/>
                  <a:gd name="T3" fmla="*/ 0 h 92"/>
                  <a:gd name="T4" fmla="*/ 6 w 98"/>
                  <a:gd name="T5" fmla="*/ 0 h 92"/>
                  <a:gd name="T6" fmla="*/ 0 w 98"/>
                  <a:gd name="T7" fmla="*/ 92 h 92"/>
                  <a:gd name="T8" fmla="*/ 98 w 98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92">
                    <a:moveTo>
                      <a:pt x="98" y="92"/>
                    </a:moveTo>
                    <a:cubicBezTo>
                      <a:pt x="95" y="45"/>
                      <a:pt x="92" y="2"/>
                      <a:pt x="9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3" y="45"/>
                      <a:pt x="0" y="92"/>
                    </a:cubicBezTo>
                    <a:lnTo>
                      <a:pt x="98" y="92"/>
                    </a:lnTo>
                    <a:close/>
                  </a:path>
                </a:pathLst>
              </a:custGeom>
              <a:solidFill>
                <a:srgbClr val="2B3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03"/>
              <p:cNvSpPr>
                <a:spLocks/>
              </p:cNvSpPr>
              <p:nvPr/>
            </p:nvSpPr>
            <p:spPr bwMode="auto">
              <a:xfrm>
                <a:off x="4673" y="1204"/>
                <a:ext cx="192" cy="214"/>
              </a:xfrm>
              <a:custGeom>
                <a:avLst/>
                <a:gdLst>
                  <a:gd name="T0" fmla="*/ 26 w 157"/>
                  <a:gd name="T1" fmla="*/ 176 h 176"/>
                  <a:gd name="T2" fmla="*/ 32 w 157"/>
                  <a:gd name="T3" fmla="*/ 53 h 176"/>
                  <a:gd name="T4" fmla="*/ 39 w 157"/>
                  <a:gd name="T5" fmla="*/ 39 h 176"/>
                  <a:gd name="T6" fmla="*/ 47 w 157"/>
                  <a:gd name="T7" fmla="*/ 88 h 176"/>
                  <a:gd name="T8" fmla="*/ 40 w 157"/>
                  <a:gd name="T9" fmla="*/ 124 h 176"/>
                  <a:gd name="T10" fmla="*/ 35 w 157"/>
                  <a:gd name="T11" fmla="*/ 141 h 176"/>
                  <a:gd name="T12" fmla="*/ 34 w 157"/>
                  <a:gd name="T13" fmla="*/ 147 h 176"/>
                  <a:gd name="T14" fmla="*/ 123 w 157"/>
                  <a:gd name="T15" fmla="*/ 147 h 176"/>
                  <a:gd name="T16" fmla="*/ 122 w 157"/>
                  <a:gd name="T17" fmla="*/ 141 h 176"/>
                  <a:gd name="T18" fmla="*/ 116 w 157"/>
                  <a:gd name="T19" fmla="*/ 124 h 176"/>
                  <a:gd name="T20" fmla="*/ 109 w 157"/>
                  <a:gd name="T21" fmla="*/ 88 h 176"/>
                  <a:gd name="T22" fmla="*/ 117 w 157"/>
                  <a:gd name="T23" fmla="*/ 37 h 176"/>
                  <a:gd name="T24" fmla="*/ 125 w 157"/>
                  <a:gd name="T25" fmla="*/ 53 h 176"/>
                  <a:gd name="T26" fmla="*/ 131 w 157"/>
                  <a:gd name="T27" fmla="*/ 176 h 176"/>
                  <a:gd name="T28" fmla="*/ 157 w 157"/>
                  <a:gd name="T29" fmla="*/ 176 h 176"/>
                  <a:gd name="T30" fmla="*/ 150 w 157"/>
                  <a:gd name="T31" fmla="*/ 48 h 176"/>
                  <a:gd name="T32" fmla="*/ 97 w 157"/>
                  <a:gd name="T33" fmla="*/ 0 h 176"/>
                  <a:gd name="T34" fmla="*/ 97 w 157"/>
                  <a:gd name="T35" fmla="*/ 0 h 176"/>
                  <a:gd name="T36" fmla="*/ 96 w 157"/>
                  <a:gd name="T37" fmla="*/ 0 h 176"/>
                  <a:gd name="T38" fmla="*/ 79 w 157"/>
                  <a:gd name="T39" fmla="*/ 28 h 176"/>
                  <a:gd name="T40" fmla="*/ 60 w 157"/>
                  <a:gd name="T41" fmla="*/ 0 h 176"/>
                  <a:gd name="T42" fmla="*/ 59 w 157"/>
                  <a:gd name="T43" fmla="*/ 0 h 176"/>
                  <a:gd name="T44" fmla="*/ 7 w 157"/>
                  <a:gd name="T45" fmla="*/ 48 h 176"/>
                  <a:gd name="T46" fmla="*/ 0 w 157"/>
                  <a:gd name="T47" fmla="*/ 176 h 176"/>
                  <a:gd name="T48" fmla="*/ 26 w 157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76">
                    <a:moveTo>
                      <a:pt x="26" y="176"/>
                    </a:moveTo>
                    <a:cubicBezTo>
                      <a:pt x="26" y="141"/>
                      <a:pt x="27" y="81"/>
                      <a:pt x="32" y="53"/>
                    </a:cubicBezTo>
                    <a:cubicBezTo>
                      <a:pt x="33" y="48"/>
                      <a:pt x="36" y="43"/>
                      <a:pt x="39" y="39"/>
                    </a:cubicBezTo>
                    <a:cubicBezTo>
                      <a:pt x="43" y="53"/>
                      <a:pt x="47" y="73"/>
                      <a:pt x="47" y="88"/>
                    </a:cubicBezTo>
                    <a:cubicBezTo>
                      <a:pt x="47" y="98"/>
                      <a:pt x="43" y="112"/>
                      <a:pt x="40" y="124"/>
                    </a:cubicBezTo>
                    <a:cubicBezTo>
                      <a:pt x="38" y="130"/>
                      <a:pt x="36" y="136"/>
                      <a:pt x="35" y="141"/>
                    </a:cubicBezTo>
                    <a:cubicBezTo>
                      <a:pt x="34" y="145"/>
                      <a:pt x="34" y="146"/>
                      <a:pt x="34" y="147"/>
                    </a:cubicBezTo>
                    <a:cubicBezTo>
                      <a:pt x="123" y="147"/>
                      <a:pt x="123" y="147"/>
                      <a:pt x="123" y="147"/>
                    </a:cubicBezTo>
                    <a:cubicBezTo>
                      <a:pt x="123" y="145"/>
                      <a:pt x="123" y="144"/>
                      <a:pt x="122" y="141"/>
                    </a:cubicBezTo>
                    <a:cubicBezTo>
                      <a:pt x="120" y="134"/>
                      <a:pt x="118" y="130"/>
                      <a:pt x="116" y="124"/>
                    </a:cubicBezTo>
                    <a:cubicBezTo>
                      <a:pt x="113" y="112"/>
                      <a:pt x="109" y="98"/>
                      <a:pt x="109" y="88"/>
                    </a:cubicBezTo>
                    <a:cubicBezTo>
                      <a:pt x="109" y="73"/>
                      <a:pt x="113" y="52"/>
                      <a:pt x="117" y="37"/>
                    </a:cubicBezTo>
                    <a:cubicBezTo>
                      <a:pt x="121" y="42"/>
                      <a:pt x="124" y="47"/>
                      <a:pt x="125" y="53"/>
                    </a:cubicBezTo>
                    <a:cubicBezTo>
                      <a:pt x="131" y="81"/>
                      <a:pt x="132" y="141"/>
                      <a:pt x="131" y="176"/>
                    </a:cubicBezTo>
                    <a:cubicBezTo>
                      <a:pt x="157" y="176"/>
                      <a:pt x="157" y="176"/>
                      <a:pt x="157" y="176"/>
                    </a:cubicBezTo>
                    <a:cubicBezTo>
                      <a:pt x="157" y="140"/>
                      <a:pt x="157" y="78"/>
                      <a:pt x="150" y="48"/>
                    </a:cubicBezTo>
                    <a:cubicBezTo>
                      <a:pt x="143" y="14"/>
                      <a:pt x="113" y="2"/>
                      <a:pt x="97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87" y="19"/>
                      <a:pt x="79" y="28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4" y="2"/>
                      <a:pt x="14" y="14"/>
                      <a:pt x="7" y="48"/>
                    </a:cubicBezTo>
                    <a:cubicBezTo>
                      <a:pt x="1" y="78"/>
                      <a:pt x="0" y="140"/>
                      <a:pt x="0" y="176"/>
                    </a:cubicBezTo>
                    <a:lnTo>
                      <a:pt x="26" y="176"/>
                    </a:lnTo>
                    <a:close/>
                  </a:path>
                </a:pathLst>
              </a:custGeom>
              <a:solidFill>
                <a:srgbClr val="F05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604"/>
              <p:cNvSpPr>
                <a:spLocks/>
              </p:cNvSpPr>
              <p:nvPr/>
            </p:nvSpPr>
            <p:spPr bwMode="auto">
              <a:xfrm>
                <a:off x="4738" y="1198"/>
                <a:ext cx="28" cy="42"/>
              </a:xfrm>
              <a:custGeom>
                <a:avLst/>
                <a:gdLst>
                  <a:gd name="T0" fmla="*/ 7 w 23"/>
                  <a:gd name="T1" fmla="*/ 0 h 35"/>
                  <a:gd name="T2" fmla="*/ 12 w 23"/>
                  <a:gd name="T3" fmla="*/ 9 h 35"/>
                  <a:gd name="T4" fmla="*/ 23 w 23"/>
                  <a:gd name="T5" fmla="*/ 21 h 35"/>
                  <a:gd name="T6" fmla="*/ 14 w 23"/>
                  <a:gd name="T7" fmla="*/ 35 h 35"/>
                  <a:gd name="T8" fmla="*/ 4 w 23"/>
                  <a:gd name="T9" fmla="*/ 20 h 35"/>
                  <a:gd name="T10" fmla="*/ 0 w 23"/>
                  <a:gd name="T11" fmla="*/ 6 h 35"/>
                  <a:gd name="T12" fmla="*/ 7 w 2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5">
                    <a:moveTo>
                      <a:pt x="7" y="0"/>
                    </a:moveTo>
                    <a:cubicBezTo>
                      <a:pt x="7" y="0"/>
                      <a:pt x="9" y="4"/>
                      <a:pt x="12" y="9"/>
                    </a:cubicBezTo>
                    <a:cubicBezTo>
                      <a:pt x="17" y="17"/>
                      <a:pt x="23" y="21"/>
                      <a:pt x="23" y="21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9" y="29"/>
                      <a:pt x="4" y="20"/>
                    </a:cubicBezTo>
                    <a:cubicBezTo>
                      <a:pt x="0" y="13"/>
                      <a:pt x="0" y="6"/>
                      <a:pt x="0" y="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BD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605"/>
              <p:cNvSpPr>
                <a:spLocks/>
              </p:cNvSpPr>
              <p:nvPr/>
            </p:nvSpPr>
            <p:spPr bwMode="auto">
              <a:xfrm>
                <a:off x="4772" y="1198"/>
                <a:ext cx="29" cy="42"/>
              </a:xfrm>
              <a:custGeom>
                <a:avLst/>
                <a:gdLst>
                  <a:gd name="T0" fmla="*/ 16 w 24"/>
                  <a:gd name="T1" fmla="*/ 0 h 35"/>
                  <a:gd name="T2" fmla="*/ 11 w 24"/>
                  <a:gd name="T3" fmla="*/ 9 h 35"/>
                  <a:gd name="T4" fmla="*/ 0 w 24"/>
                  <a:gd name="T5" fmla="*/ 21 h 35"/>
                  <a:gd name="T6" fmla="*/ 9 w 24"/>
                  <a:gd name="T7" fmla="*/ 35 h 35"/>
                  <a:gd name="T8" fmla="*/ 19 w 24"/>
                  <a:gd name="T9" fmla="*/ 20 h 35"/>
                  <a:gd name="T10" fmla="*/ 24 w 24"/>
                  <a:gd name="T11" fmla="*/ 6 h 35"/>
                  <a:gd name="T12" fmla="*/ 16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16" y="0"/>
                    </a:moveTo>
                    <a:cubicBezTo>
                      <a:pt x="16" y="0"/>
                      <a:pt x="15" y="4"/>
                      <a:pt x="11" y="9"/>
                    </a:cubicBezTo>
                    <a:cubicBezTo>
                      <a:pt x="6" y="17"/>
                      <a:pt x="0" y="21"/>
                      <a:pt x="0" y="21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4" y="29"/>
                      <a:pt x="19" y="20"/>
                    </a:cubicBezTo>
                    <a:cubicBezTo>
                      <a:pt x="23" y="13"/>
                      <a:pt x="24" y="6"/>
                      <a:pt x="24" y="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BD3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606"/>
              <p:cNvSpPr>
                <a:spLocks/>
              </p:cNvSpPr>
              <p:nvPr/>
            </p:nvSpPr>
            <p:spPr bwMode="auto">
              <a:xfrm>
                <a:off x="4729" y="1141"/>
                <a:ext cx="73" cy="21"/>
              </a:xfrm>
              <a:custGeom>
                <a:avLst/>
                <a:gdLst>
                  <a:gd name="T0" fmla="*/ 0 w 60"/>
                  <a:gd name="T1" fmla="*/ 0 h 17"/>
                  <a:gd name="T2" fmla="*/ 30 w 60"/>
                  <a:gd name="T3" fmla="*/ 17 h 17"/>
                  <a:gd name="T4" fmla="*/ 60 w 60"/>
                  <a:gd name="T5" fmla="*/ 0 h 17"/>
                  <a:gd name="T6" fmla="*/ 0 w 6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7">
                    <a:moveTo>
                      <a:pt x="0" y="0"/>
                    </a:moveTo>
                    <a:cubicBezTo>
                      <a:pt x="5" y="10"/>
                      <a:pt x="16" y="17"/>
                      <a:pt x="30" y="17"/>
                    </a:cubicBezTo>
                    <a:cubicBezTo>
                      <a:pt x="44" y="17"/>
                      <a:pt x="56" y="10"/>
                      <a:pt x="6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608"/>
            <p:cNvSpPr>
              <a:spLocks/>
            </p:cNvSpPr>
            <p:nvPr/>
          </p:nvSpPr>
          <p:spPr bwMode="auto">
            <a:xfrm>
              <a:off x="7477125" y="1724025"/>
              <a:ext cx="34925" cy="49213"/>
            </a:xfrm>
            <a:custGeom>
              <a:avLst/>
              <a:gdLst>
                <a:gd name="T0" fmla="*/ 9 w 18"/>
                <a:gd name="T1" fmla="*/ 25 h 25"/>
                <a:gd name="T2" fmla="*/ 9 w 18"/>
                <a:gd name="T3" fmla="*/ 25 h 25"/>
                <a:gd name="T4" fmla="*/ 0 w 18"/>
                <a:gd name="T5" fmla="*/ 16 h 25"/>
                <a:gd name="T6" fmla="*/ 0 w 18"/>
                <a:gd name="T7" fmla="*/ 9 h 25"/>
                <a:gd name="T8" fmla="*/ 9 w 18"/>
                <a:gd name="T9" fmla="*/ 0 h 25"/>
                <a:gd name="T10" fmla="*/ 18 w 18"/>
                <a:gd name="T11" fmla="*/ 9 h 25"/>
                <a:gd name="T12" fmla="*/ 18 w 18"/>
                <a:gd name="T13" fmla="*/ 16 h 25"/>
                <a:gd name="T14" fmla="*/ 9 w 1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5"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4" y="25"/>
                    <a:pt x="0" y="21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21"/>
                    <a:pt x="14" y="25"/>
                    <a:pt x="9" y="25"/>
                  </a:cubicBezTo>
                  <a:close/>
                </a:path>
              </a:pathLst>
            </a:custGeom>
            <a:solidFill>
              <a:srgbClr val="523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609"/>
            <p:cNvSpPr>
              <a:spLocks noChangeArrowheads="1"/>
            </p:cNvSpPr>
            <p:nvPr/>
          </p:nvSpPr>
          <p:spPr bwMode="auto">
            <a:xfrm>
              <a:off x="7481888" y="17335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10"/>
            <p:cNvSpPr>
              <a:spLocks/>
            </p:cNvSpPr>
            <p:nvPr/>
          </p:nvSpPr>
          <p:spPr bwMode="auto">
            <a:xfrm>
              <a:off x="7621588" y="1724025"/>
              <a:ext cx="36513" cy="49213"/>
            </a:xfrm>
            <a:custGeom>
              <a:avLst/>
              <a:gdLst>
                <a:gd name="T0" fmla="*/ 10 w 19"/>
                <a:gd name="T1" fmla="*/ 25 h 25"/>
                <a:gd name="T2" fmla="*/ 10 w 19"/>
                <a:gd name="T3" fmla="*/ 25 h 25"/>
                <a:gd name="T4" fmla="*/ 0 w 19"/>
                <a:gd name="T5" fmla="*/ 16 h 25"/>
                <a:gd name="T6" fmla="*/ 0 w 19"/>
                <a:gd name="T7" fmla="*/ 9 h 25"/>
                <a:gd name="T8" fmla="*/ 10 w 19"/>
                <a:gd name="T9" fmla="*/ 0 h 25"/>
                <a:gd name="T10" fmla="*/ 19 w 19"/>
                <a:gd name="T11" fmla="*/ 9 h 25"/>
                <a:gd name="T12" fmla="*/ 19 w 19"/>
                <a:gd name="T13" fmla="*/ 16 h 25"/>
                <a:gd name="T14" fmla="*/ 10 w 19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5">
                  <a:moveTo>
                    <a:pt x="10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4" y="25"/>
                    <a:pt x="0" y="21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19" y="4"/>
                    <a:pt x="19" y="9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21"/>
                    <a:pt x="15" y="25"/>
                    <a:pt x="10" y="25"/>
                  </a:cubicBezTo>
                  <a:close/>
                </a:path>
              </a:pathLst>
            </a:custGeom>
            <a:solidFill>
              <a:srgbClr val="523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611"/>
            <p:cNvSpPr>
              <a:spLocks noChangeArrowheads="1"/>
            </p:cNvSpPr>
            <p:nvPr/>
          </p:nvSpPr>
          <p:spPr bwMode="auto">
            <a:xfrm>
              <a:off x="7629525" y="1733550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612"/>
            <p:cNvSpPr>
              <a:spLocks noChangeArrowheads="1"/>
            </p:cNvSpPr>
            <p:nvPr/>
          </p:nvSpPr>
          <p:spPr bwMode="auto">
            <a:xfrm>
              <a:off x="7470775" y="1700213"/>
              <a:ext cx="46038" cy="6350"/>
            </a:xfrm>
            <a:prstGeom prst="rect">
              <a:avLst/>
            </a:prstGeom>
            <a:solidFill>
              <a:srgbClr val="4F2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613"/>
            <p:cNvSpPr>
              <a:spLocks noChangeArrowheads="1"/>
            </p:cNvSpPr>
            <p:nvPr/>
          </p:nvSpPr>
          <p:spPr bwMode="auto">
            <a:xfrm>
              <a:off x="7618413" y="1700213"/>
              <a:ext cx="44450" cy="6350"/>
            </a:xfrm>
            <a:prstGeom prst="rect">
              <a:avLst/>
            </a:prstGeom>
            <a:solidFill>
              <a:srgbClr val="4F2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14"/>
            <p:cNvSpPr>
              <a:spLocks/>
            </p:cNvSpPr>
            <p:nvPr/>
          </p:nvSpPr>
          <p:spPr bwMode="auto">
            <a:xfrm>
              <a:off x="8302625" y="1758950"/>
              <a:ext cx="176213" cy="350838"/>
            </a:xfrm>
            <a:custGeom>
              <a:avLst/>
              <a:gdLst>
                <a:gd name="T0" fmla="*/ 75 w 91"/>
                <a:gd name="T1" fmla="*/ 74 h 182"/>
                <a:gd name="T2" fmla="*/ 91 w 91"/>
                <a:gd name="T3" fmla="*/ 0 h 182"/>
                <a:gd name="T4" fmla="*/ 46 w 91"/>
                <a:gd name="T5" fmla="*/ 0 h 182"/>
                <a:gd name="T6" fmla="*/ 46 w 91"/>
                <a:gd name="T7" fmla="*/ 0 h 182"/>
                <a:gd name="T8" fmla="*/ 0 w 91"/>
                <a:gd name="T9" fmla="*/ 0 h 182"/>
                <a:gd name="T10" fmla="*/ 16 w 91"/>
                <a:gd name="T11" fmla="*/ 74 h 182"/>
                <a:gd name="T12" fmla="*/ 3 w 91"/>
                <a:gd name="T13" fmla="*/ 127 h 182"/>
                <a:gd name="T14" fmla="*/ 5 w 91"/>
                <a:gd name="T15" fmla="*/ 155 h 182"/>
                <a:gd name="T16" fmla="*/ 45 w 91"/>
                <a:gd name="T17" fmla="*/ 182 h 182"/>
                <a:gd name="T18" fmla="*/ 46 w 91"/>
                <a:gd name="T19" fmla="*/ 182 h 182"/>
                <a:gd name="T20" fmla="*/ 46 w 91"/>
                <a:gd name="T21" fmla="*/ 182 h 182"/>
                <a:gd name="T22" fmla="*/ 47 w 91"/>
                <a:gd name="T23" fmla="*/ 182 h 182"/>
                <a:gd name="T24" fmla="*/ 86 w 91"/>
                <a:gd name="T25" fmla="*/ 155 h 182"/>
                <a:gd name="T26" fmla="*/ 88 w 91"/>
                <a:gd name="T27" fmla="*/ 127 h 182"/>
                <a:gd name="T28" fmla="*/ 75 w 91"/>
                <a:gd name="T29" fmla="*/ 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182">
                  <a:moveTo>
                    <a:pt x="75" y="74"/>
                  </a:moveTo>
                  <a:cubicBezTo>
                    <a:pt x="75" y="46"/>
                    <a:pt x="91" y="0"/>
                    <a:pt x="9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6" y="46"/>
                    <a:pt x="16" y="74"/>
                  </a:cubicBezTo>
                  <a:cubicBezTo>
                    <a:pt x="16" y="90"/>
                    <a:pt x="7" y="112"/>
                    <a:pt x="3" y="127"/>
                  </a:cubicBezTo>
                  <a:cubicBezTo>
                    <a:pt x="2" y="135"/>
                    <a:pt x="1" y="147"/>
                    <a:pt x="5" y="155"/>
                  </a:cubicBezTo>
                  <a:cubicBezTo>
                    <a:pt x="12" y="171"/>
                    <a:pt x="26" y="182"/>
                    <a:pt x="45" y="182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7" y="182"/>
                    <a:pt x="47" y="182"/>
                    <a:pt x="47" y="182"/>
                  </a:cubicBezTo>
                  <a:cubicBezTo>
                    <a:pt x="65" y="182"/>
                    <a:pt x="79" y="171"/>
                    <a:pt x="86" y="155"/>
                  </a:cubicBezTo>
                  <a:cubicBezTo>
                    <a:pt x="90" y="147"/>
                    <a:pt x="90" y="135"/>
                    <a:pt x="88" y="127"/>
                  </a:cubicBezTo>
                  <a:cubicBezTo>
                    <a:pt x="85" y="112"/>
                    <a:pt x="75" y="90"/>
                    <a:pt x="75" y="74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15"/>
            <p:cNvSpPr>
              <a:spLocks/>
            </p:cNvSpPr>
            <p:nvPr/>
          </p:nvSpPr>
          <p:spPr bwMode="auto">
            <a:xfrm>
              <a:off x="8401050" y="2027238"/>
              <a:ext cx="73025" cy="444500"/>
            </a:xfrm>
            <a:custGeom>
              <a:avLst/>
              <a:gdLst>
                <a:gd name="T0" fmla="*/ 21 w 38"/>
                <a:gd name="T1" fmla="*/ 231 h 231"/>
                <a:gd name="T2" fmla="*/ 8 w 38"/>
                <a:gd name="T3" fmla="*/ 218 h 231"/>
                <a:gd name="T4" fmla="*/ 0 w 38"/>
                <a:gd name="T5" fmla="*/ 14 h 231"/>
                <a:gd name="T6" fmla="*/ 21 w 38"/>
                <a:gd name="T7" fmla="*/ 2 h 231"/>
                <a:gd name="T8" fmla="*/ 38 w 38"/>
                <a:gd name="T9" fmla="*/ 7 h 231"/>
                <a:gd name="T10" fmla="*/ 34 w 38"/>
                <a:gd name="T11" fmla="*/ 218 h 231"/>
                <a:gd name="T12" fmla="*/ 21 w 38"/>
                <a:gd name="T13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31">
                  <a:moveTo>
                    <a:pt x="21" y="231"/>
                  </a:moveTo>
                  <a:cubicBezTo>
                    <a:pt x="14" y="231"/>
                    <a:pt x="8" y="225"/>
                    <a:pt x="8" y="21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14" y="2"/>
                    <a:pt x="21" y="2"/>
                  </a:cubicBezTo>
                  <a:cubicBezTo>
                    <a:pt x="28" y="2"/>
                    <a:pt x="38" y="0"/>
                    <a:pt x="38" y="7"/>
                  </a:cubicBezTo>
                  <a:cubicBezTo>
                    <a:pt x="34" y="218"/>
                    <a:pt x="34" y="218"/>
                    <a:pt x="34" y="218"/>
                  </a:cubicBezTo>
                  <a:cubicBezTo>
                    <a:pt x="34" y="225"/>
                    <a:pt x="28" y="231"/>
                    <a:pt x="21" y="231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16"/>
            <p:cNvSpPr>
              <a:spLocks/>
            </p:cNvSpPr>
            <p:nvPr/>
          </p:nvSpPr>
          <p:spPr bwMode="auto">
            <a:xfrm>
              <a:off x="8305800" y="2028825"/>
              <a:ext cx="73025" cy="442913"/>
            </a:xfrm>
            <a:custGeom>
              <a:avLst/>
              <a:gdLst>
                <a:gd name="T0" fmla="*/ 17 w 37"/>
                <a:gd name="T1" fmla="*/ 230 h 230"/>
                <a:gd name="T2" fmla="*/ 5 w 37"/>
                <a:gd name="T3" fmla="*/ 217 h 230"/>
                <a:gd name="T4" fmla="*/ 0 w 37"/>
                <a:gd name="T5" fmla="*/ 7 h 230"/>
                <a:gd name="T6" fmla="*/ 17 w 37"/>
                <a:gd name="T7" fmla="*/ 1 h 230"/>
                <a:gd name="T8" fmla="*/ 37 w 37"/>
                <a:gd name="T9" fmla="*/ 13 h 230"/>
                <a:gd name="T10" fmla="*/ 30 w 37"/>
                <a:gd name="T11" fmla="*/ 217 h 230"/>
                <a:gd name="T12" fmla="*/ 17 w 37"/>
                <a:gd name="T13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30">
                  <a:moveTo>
                    <a:pt x="17" y="230"/>
                  </a:moveTo>
                  <a:cubicBezTo>
                    <a:pt x="10" y="230"/>
                    <a:pt x="5" y="224"/>
                    <a:pt x="5" y="21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0"/>
                    <a:pt x="10" y="1"/>
                    <a:pt x="17" y="1"/>
                  </a:cubicBezTo>
                  <a:cubicBezTo>
                    <a:pt x="25" y="1"/>
                    <a:pt x="37" y="6"/>
                    <a:pt x="37" y="13"/>
                  </a:cubicBezTo>
                  <a:cubicBezTo>
                    <a:pt x="30" y="217"/>
                    <a:pt x="30" y="217"/>
                    <a:pt x="30" y="217"/>
                  </a:cubicBezTo>
                  <a:cubicBezTo>
                    <a:pt x="30" y="224"/>
                    <a:pt x="25" y="230"/>
                    <a:pt x="17" y="230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17"/>
            <p:cNvSpPr>
              <a:spLocks/>
            </p:cNvSpPr>
            <p:nvPr/>
          </p:nvSpPr>
          <p:spPr bwMode="auto">
            <a:xfrm>
              <a:off x="8239125" y="1733550"/>
              <a:ext cx="142875" cy="411163"/>
            </a:xfrm>
            <a:custGeom>
              <a:avLst/>
              <a:gdLst>
                <a:gd name="T0" fmla="*/ 14 w 74"/>
                <a:gd name="T1" fmla="*/ 213 h 213"/>
                <a:gd name="T2" fmla="*/ 2 w 74"/>
                <a:gd name="T3" fmla="*/ 201 h 213"/>
                <a:gd name="T4" fmla="*/ 9 w 74"/>
                <a:gd name="T5" fmla="*/ 47 h 213"/>
                <a:gd name="T6" fmla="*/ 61 w 74"/>
                <a:gd name="T7" fmla="*/ 0 h 213"/>
                <a:gd name="T8" fmla="*/ 74 w 74"/>
                <a:gd name="T9" fmla="*/ 11 h 213"/>
                <a:gd name="T10" fmla="*/ 63 w 74"/>
                <a:gd name="T11" fmla="*/ 24 h 213"/>
                <a:gd name="T12" fmla="*/ 32 w 74"/>
                <a:gd name="T13" fmla="*/ 52 h 213"/>
                <a:gd name="T14" fmla="*/ 26 w 74"/>
                <a:gd name="T15" fmla="*/ 201 h 213"/>
                <a:gd name="T16" fmla="*/ 14 w 74"/>
                <a:gd name="T17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213">
                  <a:moveTo>
                    <a:pt x="14" y="213"/>
                  </a:moveTo>
                  <a:cubicBezTo>
                    <a:pt x="8" y="213"/>
                    <a:pt x="2" y="208"/>
                    <a:pt x="2" y="201"/>
                  </a:cubicBezTo>
                  <a:cubicBezTo>
                    <a:pt x="2" y="197"/>
                    <a:pt x="0" y="90"/>
                    <a:pt x="9" y="47"/>
                  </a:cubicBezTo>
                  <a:cubicBezTo>
                    <a:pt x="16" y="13"/>
                    <a:pt x="46" y="2"/>
                    <a:pt x="61" y="0"/>
                  </a:cubicBezTo>
                  <a:cubicBezTo>
                    <a:pt x="67" y="0"/>
                    <a:pt x="73" y="4"/>
                    <a:pt x="74" y="11"/>
                  </a:cubicBezTo>
                  <a:cubicBezTo>
                    <a:pt x="74" y="17"/>
                    <a:pt x="70" y="23"/>
                    <a:pt x="63" y="24"/>
                  </a:cubicBezTo>
                  <a:cubicBezTo>
                    <a:pt x="62" y="24"/>
                    <a:pt x="37" y="27"/>
                    <a:pt x="32" y="52"/>
                  </a:cubicBezTo>
                  <a:cubicBezTo>
                    <a:pt x="24" y="92"/>
                    <a:pt x="26" y="200"/>
                    <a:pt x="26" y="201"/>
                  </a:cubicBezTo>
                  <a:cubicBezTo>
                    <a:pt x="26" y="207"/>
                    <a:pt x="21" y="213"/>
                    <a:pt x="14" y="213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18"/>
            <p:cNvSpPr>
              <a:spLocks/>
            </p:cNvSpPr>
            <p:nvPr/>
          </p:nvSpPr>
          <p:spPr bwMode="auto">
            <a:xfrm>
              <a:off x="8401050" y="1733550"/>
              <a:ext cx="146050" cy="411163"/>
            </a:xfrm>
            <a:custGeom>
              <a:avLst/>
              <a:gdLst>
                <a:gd name="T0" fmla="*/ 61 w 75"/>
                <a:gd name="T1" fmla="*/ 213 h 213"/>
                <a:gd name="T2" fmla="*/ 60 w 75"/>
                <a:gd name="T3" fmla="*/ 213 h 213"/>
                <a:gd name="T4" fmla="*/ 49 w 75"/>
                <a:gd name="T5" fmla="*/ 201 h 213"/>
                <a:gd name="T6" fmla="*/ 43 w 75"/>
                <a:gd name="T7" fmla="*/ 52 h 213"/>
                <a:gd name="T8" fmla="*/ 12 w 75"/>
                <a:gd name="T9" fmla="*/ 24 h 213"/>
                <a:gd name="T10" fmla="*/ 1 w 75"/>
                <a:gd name="T11" fmla="*/ 11 h 213"/>
                <a:gd name="T12" fmla="*/ 14 w 75"/>
                <a:gd name="T13" fmla="*/ 0 h 213"/>
                <a:gd name="T14" fmla="*/ 66 w 75"/>
                <a:gd name="T15" fmla="*/ 47 h 213"/>
                <a:gd name="T16" fmla="*/ 72 w 75"/>
                <a:gd name="T17" fmla="*/ 201 h 213"/>
                <a:gd name="T18" fmla="*/ 61 w 75"/>
                <a:gd name="T1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13">
                  <a:moveTo>
                    <a:pt x="61" y="213"/>
                  </a:moveTo>
                  <a:cubicBezTo>
                    <a:pt x="60" y="213"/>
                    <a:pt x="60" y="213"/>
                    <a:pt x="60" y="213"/>
                  </a:cubicBezTo>
                  <a:cubicBezTo>
                    <a:pt x="54" y="213"/>
                    <a:pt x="49" y="207"/>
                    <a:pt x="49" y="201"/>
                  </a:cubicBezTo>
                  <a:cubicBezTo>
                    <a:pt x="49" y="200"/>
                    <a:pt x="51" y="92"/>
                    <a:pt x="43" y="52"/>
                  </a:cubicBezTo>
                  <a:cubicBezTo>
                    <a:pt x="38" y="27"/>
                    <a:pt x="13" y="24"/>
                    <a:pt x="12" y="24"/>
                  </a:cubicBezTo>
                  <a:cubicBezTo>
                    <a:pt x="5" y="23"/>
                    <a:pt x="0" y="17"/>
                    <a:pt x="1" y="11"/>
                  </a:cubicBezTo>
                  <a:cubicBezTo>
                    <a:pt x="2" y="4"/>
                    <a:pt x="7" y="0"/>
                    <a:pt x="14" y="0"/>
                  </a:cubicBezTo>
                  <a:cubicBezTo>
                    <a:pt x="29" y="2"/>
                    <a:pt x="59" y="13"/>
                    <a:pt x="66" y="47"/>
                  </a:cubicBezTo>
                  <a:cubicBezTo>
                    <a:pt x="75" y="90"/>
                    <a:pt x="73" y="197"/>
                    <a:pt x="72" y="201"/>
                  </a:cubicBezTo>
                  <a:cubicBezTo>
                    <a:pt x="72" y="208"/>
                    <a:pt x="67" y="213"/>
                    <a:pt x="61" y="213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19"/>
            <p:cNvSpPr>
              <a:spLocks/>
            </p:cNvSpPr>
            <p:nvPr/>
          </p:nvSpPr>
          <p:spPr bwMode="auto">
            <a:xfrm>
              <a:off x="8356600" y="1643063"/>
              <a:ext cx="68263" cy="142875"/>
            </a:xfrm>
            <a:custGeom>
              <a:avLst/>
              <a:gdLst>
                <a:gd name="T0" fmla="*/ 19 w 35"/>
                <a:gd name="T1" fmla="*/ 74 h 74"/>
                <a:gd name="T2" fmla="*/ 17 w 35"/>
                <a:gd name="T3" fmla="*/ 74 h 74"/>
                <a:gd name="T4" fmla="*/ 0 w 35"/>
                <a:gd name="T5" fmla="*/ 57 h 74"/>
                <a:gd name="T6" fmla="*/ 0 w 35"/>
                <a:gd name="T7" fmla="*/ 17 h 74"/>
                <a:gd name="T8" fmla="*/ 17 w 35"/>
                <a:gd name="T9" fmla="*/ 0 h 74"/>
                <a:gd name="T10" fmla="*/ 19 w 35"/>
                <a:gd name="T11" fmla="*/ 0 h 74"/>
                <a:gd name="T12" fmla="*/ 35 w 35"/>
                <a:gd name="T13" fmla="*/ 17 h 74"/>
                <a:gd name="T14" fmla="*/ 35 w 35"/>
                <a:gd name="T15" fmla="*/ 57 h 74"/>
                <a:gd name="T16" fmla="*/ 19 w 35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4">
                  <a:moveTo>
                    <a:pt x="19" y="74"/>
                  </a:moveTo>
                  <a:cubicBezTo>
                    <a:pt x="17" y="74"/>
                    <a:pt x="17" y="74"/>
                    <a:pt x="17" y="74"/>
                  </a:cubicBezTo>
                  <a:cubicBezTo>
                    <a:pt x="7" y="74"/>
                    <a:pt x="0" y="67"/>
                    <a:pt x="0" y="5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8" y="0"/>
                    <a:pt x="35" y="8"/>
                    <a:pt x="35" y="1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67"/>
                    <a:pt x="28" y="74"/>
                    <a:pt x="19" y="74"/>
                  </a:cubicBezTo>
                  <a:close/>
                </a:path>
              </a:pathLst>
            </a:custGeom>
            <a:solidFill>
              <a:srgbClr val="F2A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620"/>
            <p:cNvSpPr>
              <a:spLocks noChangeArrowheads="1"/>
            </p:cNvSpPr>
            <p:nvPr/>
          </p:nvSpPr>
          <p:spPr bwMode="auto">
            <a:xfrm>
              <a:off x="8504238" y="1536700"/>
              <a:ext cx="65088" cy="65088"/>
            </a:xfrm>
            <a:prstGeom prst="ellipse">
              <a:avLst/>
            </a:prstGeom>
            <a:solidFill>
              <a:srgbClr val="F2A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21"/>
            <p:cNvSpPr>
              <a:spLocks noChangeArrowheads="1"/>
            </p:cNvSpPr>
            <p:nvPr/>
          </p:nvSpPr>
          <p:spPr bwMode="auto">
            <a:xfrm>
              <a:off x="8212138" y="1536700"/>
              <a:ext cx="66675" cy="65088"/>
            </a:xfrm>
            <a:prstGeom prst="ellipse">
              <a:avLst/>
            </a:prstGeom>
            <a:solidFill>
              <a:srgbClr val="F2A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22"/>
            <p:cNvSpPr>
              <a:spLocks/>
            </p:cNvSpPr>
            <p:nvPr/>
          </p:nvSpPr>
          <p:spPr bwMode="auto">
            <a:xfrm>
              <a:off x="8247063" y="1382713"/>
              <a:ext cx="288925" cy="330200"/>
            </a:xfrm>
            <a:custGeom>
              <a:avLst/>
              <a:gdLst>
                <a:gd name="T0" fmla="*/ 75 w 150"/>
                <a:gd name="T1" fmla="*/ 172 h 172"/>
                <a:gd name="T2" fmla="*/ 75 w 150"/>
                <a:gd name="T3" fmla="*/ 172 h 172"/>
                <a:gd name="T4" fmla="*/ 0 w 150"/>
                <a:gd name="T5" fmla="*/ 97 h 172"/>
                <a:gd name="T6" fmla="*/ 0 w 150"/>
                <a:gd name="T7" fmla="*/ 59 h 172"/>
                <a:gd name="T8" fmla="*/ 75 w 150"/>
                <a:gd name="T9" fmla="*/ 0 h 172"/>
                <a:gd name="T10" fmla="*/ 150 w 150"/>
                <a:gd name="T11" fmla="*/ 59 h 172"/>
                <a:gd name="T12" fmla="*/ 150 w 150"/>
                <a:gd name="T13" fmla="*/ 97 h 172"/>
                <a:gd name="T14" fmla="*/ 75 w 150"/>
                <a:gd name="T15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72">
                  <a:moveTo>
                    <a:pt x="75" y="172"/>
                  </a:moveTo>
                  <a:cubicBezTo>
                    <a:pt x="75" y="172"/>
                    <a:pt x="75" y="172"/>
                    <a:pt x="75" y="172"/>
                  </a:cubicBezTo>
                  <a:cubicBezTo>
                    <a:pt x="33" y="172"/>
                    <a:pt x="0" y="138"/>
                    <a:pt x="0" y="9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18"/>
                    <a:pt x="33" y="0"/>
                    <a:pt x="75" y="0"/>
                  </a:cubicBezTo>
                  <a:cubicBezTo>
                    <a:pt x="116" y="0"/>
                    <a:pt x="150" y="18"/>
                    <a:pt x="150" y="59"/>
                  </a:cubicBezTo>
                  <a:cubicBezTo>
                    <a:pt x="150" y="97"/>
                    <a:pt x="150" y="97"/>
                    <a:pt x="150" y="97"/>
                  </a:cubicBezTo>
                  <a:cubicBezTo>
                    <a:pt x="150" y="138"/>
                    <a:pt x="116" y="172"/>
                    <a:pt x="75" y="172"/>
                  </a:cubicBez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23"/>
            <p:cNvSpPr>
              <a:spLocks/>
            </p:cNvSpPr>
            <p:nvPr/>
          </p:nvSpPr>
          <p:spPr bwMode="auto">
            <a:xfrm>
              <a:off x="8245475" y="2425700"/>
              <a:ext cx="119063" cy="58738"/>
            </a:xfrm>
            <a:custGeom>
              <a:avLst/>
              <a:gdLst>
                <a:gd name="T0" fmla="*/ 75 w 75"/>
                <a:gd name="T1" fmla="*/ 0 h 37"/>
                <a:gd name="T2" fmla="*/ 75 w 75"/>
                <a:gd name="T3" fmla="*/ 37 h 37"/>
                <a:gd name="T4" fmla="*/ 0 w 75"/>
                <a:gd name="T5" fmla="*/ 37 h 37"/>
                <a:gd name="T6" fmla="*/ 43 w 75"/>
                <a:gd name="T7" fmla="*/ 0 h 37"/>
                <a:gd name="T8" fmla="*/ 75 w 75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7">
                  <a:moveTo>
                    <a:pt x="75" y="0"/>
                  </a:moveTo>
                  <a:lnTo>
                    <a:pt x="75" y="37"/>
                  </a:lnTo>
                  <a:lnTo>
                    <a:pt x="0" y="37"/>
                  </a:lnTo>
                  <a:lnTo>
                    <a:pt x="43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24"/>
            <p:cNvSpPr>
              <a:spLocks/>
            </p:cNvSpPr>
            <p:nvPr/>
          </p:nvSpPr>
          <p:spPr bwMode="auto">
            <a:xfrm>
              <a:off x="8416925" y="2425700"/>
              <a:ext cx="119063" cy="58738"/>
            </a:xfrm>
            <a:custGeom>
              <a:avLst/>
              <a:gdLst>
                <a:gd name="T0" fmla="*/ 0 w 75"/>
                <a:gd name="T1" fmla="*/ 0 h 37"/>
                <a:gd name="T2" fmla="*/ 0 w 75"/>
                <a:gd name="T3" fmla="*/ 37 h 37"/>
                <a:gd name="T4" fmla="*/ 75 w 75"/>
                <a:gd name="T5" fmla="*/ 37 h 37"/>
                <a:gd name="T6" fmla="*/ 32 w 75"/>
                <a:gd name="T7" fmla="*/ 0 h 37"/>
                <a:gd name="T8" fmla="*/ 0 w 75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7">
                  <a:moveTo>
                    <a:pt x="0" y="0"/>
                  </a:moveTo>
                  <a:lnTo>
                    <a:pt x="0" y="37"/>
                  </a:lnTo>
                  <a:lnTo>
                    <a:pt x="75" y="37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25"/>
            <p:cNvSpPr>
              <a:spLocks/>
            </p:cNvSpPr>
            <p:nvPr/>
          </p:nvSpPr>
          <p:spPr bwMode="auto">
            <a:xfrm>
              <a:off x="8240713" y="1733550"/>
              <a:ext cx="303213" cy="339725"/>
            </a:xfrm>
            <a:custGeom>
              <a:avLst/>
              <a:gdLst>
                <a:gd name="T0" fmla="*/ 26 w 157"/>
                <a:gd name="T1" fmla="*/ 176 h 176"/>
                <a:gd name="T2" fmla="*/ 32 w 157"/>
                <a:gd name="T3" fmla="*/ 53 h 176"/>
                <a:gd name="T4" fmla="*/ 39 w 157"/>
                <a:gd name="T5" fmla="*/ 39 h 176"/>
                <a:gd name="T6" fmla="*/ 47 w 157"/>
                <a:gd name="T7" fmla="*/ 88 h 176"/>
                <a:gd name="T8" fmla="*/ 39 w 157"/>
                <a:gd name="T9" fmla="*/ 124 h 176"/>
                <a:gd name="T10" fmla="*/ 35 w 157"/>
                <a:gd name="T11" fmla="*/ 141 h 176"/>
                <a:gd name="T12" fmla="*/ 34 w 157"/>
                <a:gd name="T13" fmla="*/ 147 h 176"/>
                <a:gd name="T14" fmla="*/ 123 w 157"/>
                <a:gd name="T15" fmla="*/ 147 h 176"/>
                <a:gd name="T16" fmla="*/ 122 w 157"/>
                <a:gd name="T17" fmla="*/ 141 h 176"/>
                <a:gd name="T18" fmla="*/ 116 w 157"/>
                <a:gd name="T19" fmla="*/ 124 h 176"/>
                <a:gd name="T20" fmla="*/ 108 w 157"/>
                <a:gd name="T21" fmla="*/ 88 h 176"/>
                <a:gd name="T22" fmla="*/ 117 w 157"/>
                <a:gd name="T23" fmla="*/ 37 h 176"/>
                <a:gd name="T24" fmla="*/ 125 w 157"/>
                <a:gd name="T25" fmla="*/ 53 h 176"/>
                <a:gd name="T26" fmla="*/ 131 w 157"/>
                <a:gd name="T27" fmla="*/ 176 h 176"/>
                <a:gd name="T28" fmla="*/ 157 w 157"/>
                <a:gd name="T29" fmla="*/ 176 h 176"/>
                <a:gd name="T30" fmla="*/ 150 w 157"/>
                <a:gd name="T31" fmla="*/ 48 h 176"/>
                <a:gd name="T32" fmla="*/ 97 w 157"/>
                <a:gd name="T33" fmla="*/ 0 h 176"/>
                <a:gd name="T34" fmla="*/ 97 w 157"/>
                <a:gd name="T35" fmla="*/ 0 h 176"/>
                <a:gd name="T36" fmla="*/ 96 w 157"/>
                <a:gd name="T37" fmla="*/ 0 h 176"/>
                <a:gd name="T38" fmla="*/ 79 w 157"/>
                <a:gd name="T39" fmla="*/ 28 h 176"/>
                <a:gd name="T40" fmla="*/ 60 w 157"/>
                <a:gd name="T41" fmla="*/ 0 h 176"/>
                <a:gd name="T42" fmla="*/ 59 w 157"/>
                <a:gd name="T43" fmla="*/ 0 h 176"/>
                <a:gd name="T44" fmla="*/ 7 w 157"/>
                <a:gd name="T45" fmla="*/ 48 h 176"/>
                <a:gd name="T46" fmla="*/ 0 w 157"/>
                <a:gd name="T47" fmla="*/ 176 h 176"/>
                <a:gd name="T48" fmla="*/ 26 w 157"/>
                <a:gd name="T4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76">
                  <a:moveTo>
                    <a:pt x="26" y="176"/>
                  </a:moveTo>
                  <a:cubicBezTo>
                    <a:pt x="26" y="141"/>
                    <a:pt x="26" y="81"/>
                    <a:pt x="32" y="53"/>
                  </a:cubicBezTo>
                  <a:cubicBezTo>
                    <a:pt x="33" y="48"/>
                    <a:pt x="36" y="43"/>
                    <a:pt x="39" y="39"/>
                  </a:cubicBezTo>
                  <a:cubicBezTo>
                    <a:pt x="43" y="53"/>
                    <a:pt x="47" y="73"/>
                    <a:pt x="47" y="88"/>
                  </a:cubicBezTo>
                  <a:cubicBezTo>
                    <a:pt x="47" y="98"/>
                    <a:pt x="43" y="112"/>
                    <a:pt x="39" y="124"/>
                  </a:cubicBezTo>
                  <a:cubicBezTo>
                    <a:pt x="37" y="130"/>
                    <a:pt x="36" y="136"/>
                    <a:pt x="35" y="141"/>
                  </a:cubicBezTo>
                  <a:cubicBezTo>
                    <a:pt x="34" y="145"/>
                    <a:pt x="34" y="146"/>
                    <a:pt x="34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46"/>
                    <a:pt x="123" y="144"/>
                    <a:pt x="122" y="141"/>
                  </a:cubicBezTo>
                  <a:cubicBezTo>
                    <a:pt x="120" y="134"/>
                    <a:pt x="118" y="130"/>
                    <a:pt x="116" y="124"/>
                  </a:cubicBezTo>
                  <a:cubicBezTo>
                    <a:pt x="113" y="112"/>
                    <a:pt x="108" y="98"/>
                    <a:pt x="108" y="88"/>
                  </a:cubicBezTo>
                  <a:cubicBezTo>
                    <a:pt x="108" y="73"/>
                    <a:pt x="113" y="52"/>
                    <a:pt x="117" y="37"/>
                  </a:cubicBezTo>
                  <a:cubicBezTo>
                    <a:pt x="121" y="42"/>
                    <a:pt x="124" y="47"/>
                    <a:pt x="125" y="53"/>
                  </a:cubicBezTo>
                  <a:cubicBezTo>
                    <a:pt x="131" y="81"/>
                    <a:pt x="131" y="141"/>
                    <a:pt x="131" y="176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7" y="140"/>
                    <a:pt x="156" y="78"/>
                    <a:pt x="150" y="48"/>
                  </a:cubicBezTo>
                  <a:cubicBezTo>
                    <a:pt x="143" y="14"/>
                    <a:pt x="113" y="2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87" y="19"/>
                    <a:pt x="79" y="28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4" y="2"/>
                    <a:pt x="14" y="14"/>
                    <a:pt x="7" y="48"/>
                  </a:cubicBezTo>
                  <a:cubicBezTo>
                    <a:pt x="1" y="78"/>
                    <a:pt x="0" y="140"/>
                    <a:pt x="0" y="176"/>
                  </a:cubicBezTo>
                  <a:lnTo>
                    <a:pt x="26" y="176"/>
                  </a:lnTo>
                  <a:close/>
                </a:path>
              </a:pathLst>
            </a:custGeom>
            <a:solidFill>
              <a:srgbClr val="2B3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26"/>
            <p:cNvSpPr>
              <a:spLocks/>
            </p:cNvSpPr>
            <p:nvPr/>
          </p:nvSpPr>
          <p:spPr bwMode="auto">
            <a:xfrm>
              <a:off x="8237538" y="1384300"/>
              <a:ext cx="311150" cy="168275"/>
            </a:xfrm>
            <a:custGeom>
              <a:avLst/>
              <a:gdLst>
                <a:gd name="T0" fmla="*/ 160 w 161"/>
                <a:gd name="T1" fmla="*/ 68 h 88"/>
                <a:gd name="T2" fmla="*/ 137 w 161"/>
                <a:gd name="T3" fmla="*/ 24 h 88"/>
                <a:gd name="T4" fmla="*/ 60 w 161"/>
                <a:gd name="T5" fmla="*/ 7 h 88"/>
                <a:gd name="T6" fmla="*/ 1 w 161"/>
                <a:gd name="T7" fmla="*/ 63 h 88"/>
                <a:gd name="T8" fmla="*/ 5 w 161"/>
                <a:gd name="T9" fmla="*/ 88 h 88"/>
                <a:gd name="T10" fmla="*/ 5 w 161"/>
                <a:gd name="T11" fmla="*/ 87 h 88"/>
                <a:gd name="T12" fmla="*/ 80 w 161"/>
                <a:gd name="T13" fmla="*/ 37 h 88"/>
                <a:gd name="T14" fmla="*/ 154 w 161"/>
                <a:gd name="T15" fmla="*/ 86 h 88"/>
                <a:gd name="T16" fmla="*/ 160 w 161"/>
                <a:gd name="T17" fmla="*/ 6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88">
                  <a:moveTo>
                    <a:pt x="160" y="68"/>
                  </a:moveTo>
                  <a:cubicBezTo>
                    <a:pt x="159" y="59"/>
                    <a:pt x="153" y="38"/>
                    <a:pt x="137" y="24"/>
                  </a:cubicBezTo>
                  <a:cubicBezTo>
                    <a:pt x="121" y="9"/>
                    <a:pt x="91" y="0"/>
                    <a:pt x="60" y="7"/>
                  </a:cubicBezTo>
                  <a:cubicBezTo>
                    <a:pt x="29" y="14"/>
                    <a:pt x="2" y="43"/>
                    <a:pt x="1" y="63"/>
                  </a:cubicBezTo>
                  <a:cubicBezTo>
                    <a:pt x="0" y="76"/>
                    <a:pt x="3" y="84"/>
                    <a:pt x="5" y="8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65"/>
                    <a:pt x="38" y="37"/>
                    <a:pt x="80" y="37"/>
                  </a:cubicBezTo>
                  <a:cubicBezTo>
                    <a:pt x="120" y="37"/>
                    <a:pt x="153" y="67"/>
                    <a:pt x="154" y="86"/>
                  </a:cubicBezTo>
                  <a:cubicBezTo>
                    <a:pt x="158" y="79"/>
                    <a:pt x="161" y="72"/>
                    <a:pt x="160" y="68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27"/>
            <p:cNvSpPr>
              <a:spLocks noEditPoints="1"/>
            </p:cNvSpPr>
            <p:nvPr/>
          </p:nvSpPr>
          <p:spPr bwMode="auto">
            <a:xfrm>
              <a:off x="8188325" y="1358900"/>
              <a:ext cx="404813" cy="500063"/>
            </a:xfrm>
            <a:custGeom>
              <a:avLst/>
              <a:gdLst>
                <a:gd name="T0" fmla="*/ 187 w 209"/>
                <a:gd name="T1" fmla="*/ 55 h 260"/>
                <a:gd name="T2" fmla="*/ 104 w 209"/>
                <a:gd name="T3" fmla="*/ 0 h 260"/>
                <a:gd name="T4" fmla="*/ 22 w 209"/>
                <a:gd name="T5" fmla="*/ 55 h 260"/>
                <a:gd name="T6" fmla="*/ 29 w 209"/>
                <a:gd name="T7" fmla="*/ 175 h 260"/>
                <a:gd name="T8" fmla="*/ 42 w 209"/>
                <a:gd name="T9" fmla="*/ 210 h 260"/>
                <a:gd name="T10" fmla="*/ 35 w 209"/>
                <a:gd name="T11" fmla="*/ 234 h 260"/>
                <a:gd name="T12" fmla="*/ 82 w 209"/>
                <a:gd name="T13" fmla="*/ 257 h 260"/>
                <a:gd name="T14" fmla="*/ 127 w 209"/>
                <a:gd name="T15" fmla="*/ 257 h 260"/>
                <a:gd name="T16" fmla="*/ 174 w 209"/>
                <a:gd name="T17" fmla="*/ 234 h 260"/>
                <a:gd name="T18" fmla="*/ 167 w 209"/>
                <a:gd name="T19" fmla="*/ 210 h 260"/>
                <a:gd name="T20" fmla="*/ 180 w 209"/>
                <a:gd name="T21" fmla="*/ 175 h 260"/>
                <a:gd name="T22" fmla="*/ 187 w 209"/>
                <a:gd name="T23" fmla="*/ 55 h 260"/>
                <a:gd name="T24" fmla="*/ 176 w 209"/>
                <a:gd name="T25" fmla="*/ 115 h 260"/>
                <a:gd name="T26" fmla="*/ 104 w 209"/>
                <a:gd name="T27" fmla="*/ 183 h 260"/>
                <a:gd name="T28" fmla="*/ 105 w 209"/>
                <a:gd name="T29" fmla="*/ 183 h 260"/>
                <a:gd name="T30" fmla="*/ 34 w 209"/>
                <a:gd name="T31" fmla="*/ 115 h 260"/>
                <a:gd name="T32" fmla="*/ 34 w 209"/>
                <a:gd name="T33" fmla="*/ 81 h 260"/>
                <a:gd name="T34" fmla="*/ 105 w 209"/>
                <a:gd name="T35" fmla="*/ 26 h 260"/>
                <a:gd name="T36" fmla="*/ 176 w 209"/>
                <a:gd name="T37" fmla="*/ 81 h 260"/>
                <a:gd name="T38" fmla="*/ 176 w 209"/>
                <a:gd name="T39" fmla="*/ 11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9" h="260">
                  <a:moveTo>
                    <a:pt x="187" y="55"/>
                  </a:moveTo>
                  <a:cubicBezTo>
                    <a:pt x="167" y="1"/>
                    <a:pt x="110" y="0"/>
                    <a:pt x="104" y="0"/>
                  </a:cubicBezTo>
                  <a:cubicBezTo>
                    <a:pt x="99" y="0"/>
                    <a:pt x="42" y="1"/>
                    <a:pt x="22" y="55"/>
                  </a:cubicBezTo>
                  <a:cubicBezTo>
                    <a:pt x="0" y="112"/>
                    <a:pt x="20" y="159"/>
                    <a:pt x="29" y="175"/>
                  </a:cubicBezTo>
                  <a:cubicBezTo>
                    <a:pt x="38" y="191"/>
                    <a:pt x="47" y="200"/>
                    <a:pt x="42" y="210"/>
                  </a:cubicBezTo>
                  <a:cubicBezTo>
                    <a:pt x="38" y="219"/>
                    <a:pt x="26" y="224"/>
                    <a:pt x="35" y="234"/>
                  </a:cubicBezTo>
                  <a:cubicBezTo>
                    <a:pt x="43" y="245"/>
                    <a:pt x="60" y="255"/>
                    <a:pt x="82" y="257"/>
                  </a:cubicBezTo>
                  <a:cubicBezTo>
                    <a:pt x="104" y="260"/>
                    <a:pt x="105" y="260"/>
                    <a:pt x="127" y="257"/>
                  </a:cubicBezTo>
                  <a:cubicBezTo>
                    <a:pt x="149" y="255"/>
                    <a:pt x="166" y="245"/>
                    <a:pt x="174" y="234"/>
                  </a:cubicBezTo>
                  <a:cubicBezTo>
                    <a:pt x="183" y="224"/>
                    <a:pt x="171" y="219"/>
                    <a:pt x="167" y="210"/>
                  </a:cubicBezTo>
                  <a:cubicBezTo>
                    <a:pt x="162" y="200"/>
                    <a:pt x="171" y="191"/>
                    <a:pt x="180" y="175"/>
                  </a:cubicBezTo>
                  <a:cubicBezTo>
                    <a:pt x="189" y="159"/>
                    <a:pt x="209" y="112"/>
                    <a:pt x="187" y="55"/>
                  </a:cubicBezTo>
                  <a:close/>
                  <a:moveTo>
                    <a:pt x="176" y="115"/>
                  </a:moveTo>
                  <a:cubicBezTo>
                    <a:pt x="176" y="153"/>
                    <a:pt x="146" y="183"/>
                    <a:pt x="104" y="183"/>
                  </a:cubicBezTo>
                  <a:cubicBezTo>
                    <a:pt x="105" y="183"/>
                    <a:pt x="105" y="183"/>
                    <a:pt x="105" y="183"/>
                  </a:cubicBezTo>
                  <a:cubicBezTo>
                    <a:pt x="63" y="183"/>
                    <a:pt x="34" y="153"/>
                    <a:pt x="34" y="115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58"/>
                    <a:pt x="63" y="26"/>
                    <a:pt x="105" y="26"/>
                  </a:cubicBezTo>
                  <a:cubicBezTo>
                    <a:pt x="146" y="26"/>
                    <a:pt x="176" y="61"/>
                    <a:pt x="176" y="81"/>
                  </a:cubicBezTo>
                  <a:lnTo>
                    <a:pt x="176" y="115"/>
                  </a:lnTo>
                  <a:close/>
                </a:path>
              </a:pathLst>
            </a:custGeom>
            <a:solidFill>
              <a:srgbClr val="84D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8"/>
            <p:cNvSpPr>
              <a:spLocks/>
            </p:cNvSpPr>
            <p:nvPr/>
          </p:nvSpPr>
          <p:spPr bwMode="auto">
            <a:xfrm>
              <a:off x="8302625" y="2012950"/>
              <a:ext cx="176213" cy="407988"/>
            </a:xfrm>
            <a:custGeom>
              <a:avLst/>
              <a:gdLst>
                <a:gd name="T0" fmla="*/ 5 w 91"/>
                <a:gd name="T1" fmla="*/ 212 h 212"/>
                <a:gd name="T2" fmla="*/ 33 w 91"/>
                <a:gd name="T3" fmla="*/ 212 h 212"/>
                <a:gd name="T4" fmla="*/ 39 w 91"/>
                <a:gd name="T5" fmla="*/ 50 h 212"/>
                <a:gd name="T6" fmla="*/ 44 w 91"/>
                <a:gd name="T7" fmla="*/ 50 h 212"/>
                <a:gd name="T8" fmla="*/ 46 w 91"/>
                <a:gd name="T9" fmla="*/ 50 h 212"/>
                <a:gd name="T10" fmla="*/ 51 w 91"/>
                <a:gd name="T11" fmla="*/ 50 h 212"/>
                <a:gd name="T12" fmla="*/ 57 w 91"/>
                <a:gd name="T13" fmla="*/ 212 h 212"/>
                <a:gd name="T14" fmla="*/ 86 w 91"/>
                <a:gd name="T15" fmla="*/ 212 h 212"/>
                <a:gd name="T16" fmla="*/ 91 w 91"/>
                <a:gd name="T17" fmla="*/ 14 h 212"/>
                <a:gd name="T18" fmla="*/ 91 w 91"/>
                <a:gd name="T19" fmla="*/ 1 h 212"/>
                <a:gd name="T20" fmla="*/ 0 w 91"/>
                <a:gd name="T21" fmla="*/ 0 h 212"/>
                <a:gd name="T22" fmla="*/ 0 w 91"/>
                <a:gd name="T23" fmla="*/ 13 h 212"/>
                <a:gd name="T24" fmla="*/ 5 w 91"/>
                <a:gd name="T2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212">
                  <a:moveTo>
                    <a:pt x="5" y="212"/>
                  </a:moveTo>
                  <a:cubicBezTo>
                    <a:pt x="33" y="212"/>
                    <a:pt x="33" y="212"/>
                    <a:pt x="33" y="212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1" y="50"/>
                    <a:pt x="42" y="50"/>
                    <a:pt x="44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8" y="50"/>
                    <a:pt x="49" y="50"/>
                    <a:pt x="51" y="50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86" y="212"/>
                    <a:pt x="86" y="212"/>
                    <a:pt x="86" y="212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2"/>
                    <a:pt x="91" y="3"/>
                    <a:pt x="9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11"/>
                    <a:pt x="0" y="13"/>
                  </a:cubicBezTo>
                  <a:lnTo>
                    <a:pt x="5" y="212"/>
                  </a:lnTo>
                  <a:close/>
                </a:path>
              </a:pathLst>
            </a:custGeom>
            <a:solidFill>
              <a:srgbClr val="84D9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29"/>
            <p:cNvSpPr>
              <a:spLocks/>
            </p:cNvSpPr>
            <p:nvPr/>
          </p:nvSpPr>
          <p:spPr bwMode="auto">
            <a:xfrm>
              <a:off x="8242300" y="2327275"/>
              <a:ext cx="131763" cy="160338"/>
            </a:xfrm>
            <a:custGeom>
              <a:avLst/>
              <a:gdLst>
                <a:gd name="T0" fmla="*/ 83 w 83"/>
                <a:gd name="T1" fmla="*/ 61 h 101"/>
                <a:gd name="T2" fmla="*/ 83 w 83"/>
                <a:gd name="T3" fmla="*/ 0 h 101"/>
                <a:gd name="T4" fmla="*/ 42 w 83"/>
                <a:gd name="T5" fmla="*/ 1 h 101"/>
                <a:gd name="T6" fmla="*/ 42 w 83"/>
                <a:gd name="T7" fmla="*/ 62 h 101"/>
                <a:gd name="T8" fmla="*/ 0 w 83"/>
                <a:gd name="T9" fmla="*/ 99 h 101"/>
                <a:gd name="T10" fmla="*/ 82 w 83"/>
                <a:gd name="T11" fmla="*/ 101 h 101"/>
                <a:gd name="T12" fmla="*/ 83 w 83"/>
                <a:gd name="T13" fmla="*/ 6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01">
                  <a:moveTo>
                    <a:pt x="83" y="61"/>
                  </a:moveTo>
                  <a:lnTo>
                    <a:pt x="83" y="0"/>
                  </a:lnTo>
                  <a:lnTo>
                    <a:pt x="42" y="1"/>
                  </a:lnTo>
                  <a:lnTo>
                    <a:pt x="42" y="62"/>
                  </a:lnTo>
                  <a:lnTo>
                    <a:pt x="0" y="99"/>
                  </a:lnTo>
                  <a:lnTo>
                    <a:pt x="82" y="101"/>
                  </a:lnTo>
                  <a:lnTo>
                    <a:pt x="83" y="61"/>
                  </a:lnTo>
                  <a:close/>
                </a:path>
              </a:pathLst>
            </a:custGeom>
            <a:solidFill>
              <a:srgbClr val="2B3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30"/>
            <p:cNvSpPr>
              <a:spLocks/>
            </p:cNvSpPr>
            <p:nvPr/>
          </p:nvSpPr>
          <p:spPr bwMode="auto">
            <a:xfrm>
              <a:off x="8407400" y="2327275"/>
              <a:ext cx="128588" cy="160338"/>
            </a:xfrm>
            <a:custGeom>
              <a:avLst/>
              <a:gdLst>
                <a:gd name="T0" fmla="*/ 0 w 81"/>
                <a:gd name="T1" fmla="*/ 61 h 101"/>
                <a:gd name="T2" fmla="*/ 0 w 81"/>
                <a:gd name="T3" fmla="*/ 0 h 101"/>
                <a:gd name="T4" fmla="*/ 41 w 81"/>
                <a:gd name="T5" fmla="*/ 0 h 101"/>
                <a:gd name="T6" fmla="*/ 41 w 81"/>
                <a:gd name="T7" fmla="*/ 61 h 101"/>
                <a:gd name="T8" fmla="*/ 81 w 81"/>
                <a:gd name="T9" fmla="*/ 99 h 101"/>
                <a:gd name="T10" fmla="*/ 1 w 81"/>
                <a:gd name="T11" fmla="*/ 101 h 101"/>
                <a:gd name="T12" fmla="*/ 0 w 81"/>
                <a:gd name="T13" fmla="*/ 6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01">
                  <a:moveTo>
                    <a:pt x="0" y="61"/>
                  </a:moveTo>
                  <a:lnTo>
                    <a:pt x="0" y="0"/>
                  </a:lnTo>
                  <a:lnTo>
                    <a:pt x="41" y="0"/>
                  </a:lnTo>
                  <a:lnTo>
                    <a:pt x="41" y="61"/>
                  </a:lnTo>
                  <a:lnTo>
                    <a:pt x="81" y="99"/>
                  </a:lnTo>
                  <a:lnTo>
                    <a:pt x="1" y="10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2B3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31"/>
            <p:cNvSpPr>
              <a:spLocks/>
            </p:cNvSpPr>
            <p:nvPr/>
          </p:nvSpPr>
          <p:spPr bwMode="auto">
            <a:xfrm>
              <a:off x="8329613" y="1628775"/>
              <a:ext cx="115888" cy="31750"/>
            </a:xfrm>
            <a:custGeom>
              <a:avLst/>
              <a:gdLst>
                <a:gd name="T0" fmla="*/ 0 w 60"/>
                <a:gd name="T1" fmla="*/ 0 h 17"/>
                <a:gd name="T2" fmla="*/ 30 w 60"/>
                <a:gd name="T3" fmla="*/ 17 h 17"/>
                <a:gd name="T4" fmla="*/ 60 w 60"/>
                <a:gd name="T5" fmla="*/ 0 h 17"/>
                <a:gd name="T6" fmla="*/ 0 w 60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7">
                  <a:moveTo>
                    <a:pt x="0" y="0"/>
                  </a:moveTo>
                  <a:cubicBezTo>
                    <a:pt x="4" y="10"/>
                    <a:pt x="16" y="17"/>
                    <a:pt x="30" y="17"/>
                  </a:cubicBezTo>
                  <a:cubicBezTo>
                    <a:pt x="43" y="17"/>
                    <a:pt x="55" y="1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32"/>
            <p:cNvSpPr>
              <a:spLocks/>
            </p:cNvSpPr>
            <p:nvPr/>
          </p:nvSpPr>
          <p:spPr bwMode="auto">
            <a:xfrm>
              <a:off x="8296275" y="1541463"/>
              <a:ext cx="34925" cy="49213"/>
            </a:xfrm>
            <a:custGeom>
              <a:avLst/>
              <a:gdLst>
                <a:gd name="T0" fmla="*/ 9 w 18"/>
                <a:gd name="T1" fmla="*/ 25 h 25"/>
                <a:gd name="T2" fmla="*/ 9 w 18"/>
                <a:gd name="T3" fmla="*/ 25 h 25"/>
                <a:gd name="T4" fmla="*/ 0 w 18"/>
                <a:gd name="T5" fmla="*/ 16 h 25"/>
                <a:gd name="T6" fmla="*/ 0 w 18"/>
                <a:gd name="T7" fmla="*/ 9 h 25"/>
                <a:gd name="T8" fmla="*/ 9 w 18"/>
                <a:gd name="T9" fmla="*/ 0 h 25"/>
                <a:gd name="T10" fmla="*/ 18 w 18"/>
                <a:gd name="T11" fmla="*/ 9 h 25"/>
                <a:gd name="T12" fmla="*/ 18 w 18"/>
                <a:gd name="T13" fmla="*/ 16 h 25"/>
                <a:gd name="T14" fmla="*/ 9 w 1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5"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4" y="25"/>
                    <a:pt x="0" y="21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21"/>
                    <a:pt x="14" y="25"/>
                    <a:pt x="9" y="25"/>
                  </a:cubicBezTo>
                  <a:close/>
                </a:path>
              </a:pathLst>
            </a:custGeom>
            <a:solidFill>
              <a:srgbClr val="523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633"/>
            <p:cNvSpPr>
              <a:spLocks noChangeArrowheads="1"/>
            </p:cNvSpPr>
            <p:nvPr/>
          </p:nvSpPr>
          <p:spPr bwMode="auto">
            <a:xfrm>
              <a:off x="8304213" y="155098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34"/>
            <p:cNvSpPr>
              <a:spLocks/>
            </p:cNvSpPr>
            <p:nvPr/>
          </p:nvSpPr>
          <p:spPr bwMode="auto">
            <a:xfrm>
              <a:off x="8443913" y="1541463"/>
              <a:ext cx="34925" cy="49213"/>
            </a:xfrm>
            <a:custGeom>
              <a:avLst/>
              <a:gdLst>
                <a:gd name="T0" fmla="*/ 9 w 18"/>
                <a:gd name="T1" fmla="*/ 25 h 25"/>
                <a:gd name="T2" fmla="*/ 9 w 18"/>
                <a:gd name="T3" fmla="*/ 25 h 25"/>
                <a:gd name="T4" fmla="*/ 0 w 18"/>
                <a:gd name="T5" fmla="*/ 16 h 25"/>
                <a:gd name="T6" fmla="*/ 0 w 18"/>
                <a:gd name="T7" fmla="*/ 9 h 25"/>
                <a:gd name="T8" fmla="*/ 9 w 18"/>
                <a:gd name="T9" fmla="*/ 0 h 25"/>
                <a:gd name="T10" fmla="*/ 18 w 18"/>
                <a:gd name="T11" fmla="*/ 9 h 25"/>
                <a:gd name="T12" fmla="*/ 18 w 18"/>
                <a:gd name="T13" fmla="*/ 16 h 25"/>
                <a:gd name="T14" fmla="*/ 9 w 1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5"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4" y="25"/>
                    <a:pt x="0" y="21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21"/>
                    <a:pt x="14" y="25"/>
                    <a:pt x="9" y="25"/>
                  </a:cubicBezTo>
                  <a:close/>
                </a:path>
              </a:pathLst>
            </a:custGeom>
            <a:solidFill>
              <a:srgbClr val="523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35"/>
            <p:cNvSpPr>
              <a:spLocks noChangeArrowheads="1"/>
            </p:cNvSpPr>
            <p:nvPr/>
          </p:nvSpPr>
          <p:spPr bwMode="auto">
            <a:xfrm>
              <a:off x="8450263" y="155098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636"/>
            <p:cNvSpPr>
              <a:spLocks noChangeArrowheads="1"/>
            </p:cNvSpPr>
            <p:nvPr/>
          </p:nvSpPr>
          <p:spPr bwMode="auto">
            <a:xfrm>
              <a:off x="8293100" y="1516063"/>
              <a:ext cx="44450" cy="7938"/>
            </a:xfrm>
            <a:prstGeom prst="rect">
              <a:avLst/>
            </a:prstGeom>
            <a:solidFill>
              <a:srgbClr val="C25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637"/>
            <p:cNvSpPr>
              <a:spLocks noChangeArrowheads="1"/>
            </p:cNvSpPr>
            <p:nvPr/>
          </p:nvSpPr>
          <p:spPr bwMode="auto">
            <a:xfrm>
              <a:off x="8437563" y="1516063"/>
              <a:ext cx="47625" cy="7938"/>
            </a:xfrm>
            <a:prstGeom prst="rect">
              <a:avLst/>
            </a:prstGeom>
            <a:solidFill>
              <a:srgbClr val="C25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42" name="Picture 6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45" y="4195145"/>
            <a:ext cx="1212835" cy="1824656"/>
          </a:xfrm>
          <a:prstGeom prst="rect">
            <a:avLst/>
          </a:prstGeom>
        </p:spPr>
      </p:pic>
      <p:grpSp>
        <p:nvGrpSpPr>
          <p:cNvPr id="774" name="Group 773"/>
          <p:cNvGrpSpPr/>
          <p:nvPr/>
        </p:nvGrpSpPr>
        <p:grpSpPr>
          <a:xfrm>
            <a:off x="669920" y="2544143"/>
            <a:ext cx="3059113" cy="1801813"/>
            <a:chOff x="5181600" y="3041650"/>
            <a:chExt cx="3059113" cy="1801813"/>
          </a:xfrm>
        </p:grpSpPr>
        <p:sp>
          <p:nvSpPr>
            <p:cNvPr id="644" name="AutoShape 639"/>
            <p:cNvSpPr>
              <a:spLocks noChangeAspect="1" noChangeArrowheads="1" noTextEdit="1"/>
            </p:cNvSpPr>
            <p:nvPr/>
          </p:nvSpPr>
          <p:spPr bwMode="auto">
            <a:xfrm>
              <a:off x="5181600" y="3048000"/>
              <a:ext cx="3048000" cy="17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641"/>
            <p:cNvSpPr>
              <a:spLocks/>
            </p:cNvSpPr>
            <p:nvPr/>
          </p:nvSpPr>
          <p:spPr bwMode="auto">
            <a:xfrm>
              <a:off x="5330825" y="4414838"/>
              <a:ext cx="87313" cy="395288"/>
            </a:xfrm>
            <a:custGeom>
              <a:avLst/>
              <a:gdLst>
                <a:gd name="T0" fmla="*/ 46 w 50"/>
                <a:gd name="T1" fmla="*/ 4 h 226"/>
                <a:gd name="T2" fmla="*/ 30 w 50"/>
                <a:gd name="T3" fmla="*/ 3 h 226"/>
                <a:gd name="T4" fmla="*/ 1 w 50"/>
                <a:gd name="T5" fmla="*/ 0 h 226"/>
                <a:gd name="T6" fmla="*/ 4 w 50"/>
                <a:gd name="T7" fmla="*/ 66 h 226"/>
                <a:gd name="T8" fmla="*/ 9 w 50"/>
                <a:gd name="T9" fmla="*/ 149 h 226"/>
                <a:gd name="T10" fmla="*/ 11 w 50"/>
                <a:gd name="T11" fmla="*/ 187 h 226"/>
                <a:gd name="T12" fmla="*/ 11 w 50"/>
                <a:gd name="T13" fmla="*/ 220 h 226"/>
                <a:gd name="T14" fmla="*/ 34 w 50"/>
                <a:gd name="T15" fmla="*/ 226 h 226"/>
                <a:gd name="T16" fmla="*/ 36 w 50"/>
                <a:gd name="T17" fmla="*/ 189 h 226"/>
                <a:gd name="T18" fmla="*/ 39 w 50"/>
                <a:gd name="T19" fmla="*/ 134 h 226"/>
                <a:gd name="T20" fmla="*/ 43 w 50"/>
                <a:gd name="T21" fmla="*/ 70 h 226"/>
                <a:gd name="T22" fmla="*/ 46 w 50"/>
                <a:gd name="T23" fmla="*/ 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26">
                  <a:moveTo>
                    <a:pt x="46" y="4"/>
                  </a:moveTo>
                  <a:cubicBezTo>
                    <a:pt x="41" y="4"/>
                    <a:pt x="35" y="3"/>
                    <a:pt x="30" y="3"/>
                  </a:cubicBezTo>
                  <a:cubicBezTo>
                    <a:pt x="20" y="2"/>
                    <a:pt x="10" y="1"/>
                    <a:pt x="1" y="0"/>
                  </a:cubicBezTo>
                  <a:cubicBezTo>
                    <a:pt x="0" y="22"/>
                    <a:pt x="3" y="44"/>
                    <a:pt x="4" y="66"/>
                  </a:cubicBezTo>
                  <a:cubicBezTo>
                    <a:pt x="6" y="94"/>
                    <a:pt x="7" y="121"/>
                    <a:pt x="9" y="149"/>
                  </a:cubicBezTo>
                  <a:cubicBezTo>
                    <a:pt x="9" y="152"/>
                    <a:pt x="10" y="170"/>
                    <a:pt x="11" y="187"/>
                  </a:cubicBezTo>
                  <a:cubicBezTo>
                    <a:pt x="11" y="204"/>
                    <a:pt x="12" y="221"/>
                    <a:pt x="11" y="220"/>
                  </a:cubicBezTo>
                  <a:cubicBezTo>
                    <a:pt x="19" y="222"/>
                    <a:pt x="27" y="224"/>
                    <a:pt x="34" y="226"/>
                  </a:cubicBezTo>
                  <a:cubicBezTo>
                    <a:pt x="35" y="213"/>
                    <a:pt x="35" y="201"/>
                    <a:pt x="36" y="189"/>
                  </a:cubicBezTo>
                  <a:cubicBezTo>
                    <a:pt x="37" y="171"/>
                    <a:pt x="38" y="152"/>
                    <a:pt x="39" y="134"/>
                  </a:cubicBezTo>
                  <a:cubicBezTo>
                    <a:pt x="40" y="113"/>
                    <a:pt x="39" y="91"/>
                    <a:pt x="43" y="70"/>
                  </a:cubicBezTo>
                  <a:cubicBezTo>
                    <a:pt x="44" y="64"/>
                    <a:pt x="50" y="4"/>
                    <a:pt x="46" y="4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642"/>
            <p:cNvSpPr>
              <a:spLocks/>
            </p:cNvSpPr>
            <p:nvPr/>
          </p:nvSpPr>
          <p:spPr bwMode="auto">
            <a:xfrm>
              <a:off x="5429250" y="4414838"/>
              <a:ext cx="87313" cy="395288"/>
            </a:xfrm>
            <a:custGeom>
              <a:avLst/>
              <a:gdLst>
                <a:gd name="T0" fmla="*/ 49 w 50"/>
                <a:gd name="T1" fmla="*/ 0 h 226"/>
                <a:gd name="T2" fmla="*/ 20 w 50"/>
                <a:gd name="T3" fmla="*/ 3 h 226"/>
                <a:gd name="T4" fmla="*/ 4 w 50"/>
                <a:gd name="T5" fmla="*/ 4 h 226"/>
                <a:gd name="T6" fmla="*/ 6 w 50"/>
                <a:gd name="T7" fmla="*/ 70 h 226"/>
                <a:gd name="T8" fmla="*/ 11 w 50"/>
                <a:gd name="T9" fmla="*/ 134 h 226"/>
                <a:gd name="T10" fmla="*/ 14 w 50"/>
                <a:gd name="T11" fmla="*/ 190 h 226"/>
                <a:gd name="T12" fmla="*/ 15 w 50"/>
                <a:gd name="T13" fmla="*/ 226 h 226"/>
                <a:gd name="T14" fmla="*/ 39 w 50"/>
                <a:gd name="T15" fmla="*/ 220 h 226"/>
                <a:gd name="T16" fmla="*/ 39 w 50"/>
                <a:gd name="T17" fmla="*/ 189 h 226"/>
                <a:gd name="T18" fmla="*/ 41 w 50"/>
                <a:gd name="T19" fmla="*/ 149 h 226"/>
                <a:gd name="T20" fmla="*/ 45 w 50"/>
                <a:gd name="T21" fmla="*/ 66 h 226"/>
                <a:gd name="T22" fmla="*/ 49 w 50"/>
                <a:gd name="T2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26">
                  <a:moveTo>
                    <a:pt x="49" y="0"/>
                  </a:moveTo>
                  <a:cubicBezTo>
                    <a:pt x="39" y="1"/>
                    <a:pt x="29" y="2"/>
                    <a:pt x="20" y="3"/>
                  </a:cubicBezTo>
                  <a:cubicBezTo>
                    <a:pt x="14" y="3"/>
                    <a:pt x="9" y="4"/>
                    <a:pt x="4" y="4"/>
                  </a:cubicBezTo>
                  <a:cubicBezTo>
                    <a:pt x="0" y="4"/>
                    <a:pt x="5" y="64"/>
                    <a:pt x="6" y="70"/>
                  </a:cubicBezTo>
                  <a:cubicBezTo>
                    <a:pt x="11" y="91"/>
                    <a:pt x="10" y="113"/>
                    <a:pt x="11" y="134"/>
                  </a:cubicBezTo>
                  <a:cubicBezTo>
                    <a:pt x="12" y="153"/>
                    <a:pt x="13" y="171"/>
                    <a:pt x="14" y="190"/>
                  </a:cubicBezTo>
                  <a:cubicBezTo>
                    <a:pt x="14" y="202"/>
                    <a:pt x="15" y="214"/>
                    <a:pt x="15" y="226"/>
                  </a:cubicBezTo>
                  <a:cubicBezTo>
                    <a:pt x="23" y="224"/>
                    <a:pt x="31" y="222"/>
                    <a:pt x="39" y="220"/>
                  </a:cubicBezTo>
                  <a:cubicBezTo>
                    <a:pt x="38" y="221"/>
                    <a:pt x="38" y="205"/>
                    <a:pt x="39" y="189"/>
                  </a:cubicBezTo>
                  <a:cubicBezTo>
                    <a:pt x="40" y="171"/>
                    <a:pt x="41" y="152"/>
                    <a:pt x="41" y="149"/>
                  </a:cubicBezTo>
                  <a:cubicBezTo>
                    <a:pt x="42" y="121"/>
                    <a:pt x="44" y="94"/>
                    <a:pt x="45" y="66"/>
                  </a:cubicBezTo>
                  <a:cubicBezTo>
                    <a:pt x="47" y="44"/>
                    <a:pt x="50" y="22"/>
                    <a:pt x="49" y="0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643"/>
            <p:cNvSpPr>
              <a:spLocks/>
            </p:cNvSpPr>
            <p:nvPr/>
          </p:nvSpPr>
          <p:spPr bwMode="auto">
            <a:xfrm>
              <a:off x="5330825" y="4414838"/>
              <a:ext cx="87313" cy="395288"/>
            </a:xfrm>
            <a:custGeom>
              <a:avLst/>
              <a:gdLst>
                <a:gd name="T0" fmla="*/ 46 w 50"/>
                <a:gd name="T1" fmla="*/ 4 h 226"/>
                <a:gd name="T2" fmla="*/ 30 w 50"/>
                <a:gd name="T3" fmla="*/ 3 h 226"/>
                <a:gd name="T4" fmla="*/ 1 w 50"/>
                <a:gd name="T5" fmla="*/ 0 h 226"/>
                <a:gd name="T6" fmla="*/ 4 w 50"/>
                <a:gd name="T7" fmla="*/ 66 h 226"/>
                <a:gd name="T8" fmla="*/ 9 w 50"/>
                <a:gd name="T9" fmla="*/ 149 h 226"/>
                <a:gd name="T10" fmla="*/ 11 w 50"/>
                <a:gd name="T11" fmla="*/ 187 h 226"/>
                <a:gd name="T12" fmla="*/ 11 w 50"/>
                <a:gd name="T13" fmla="*/ 220 h 226"/>
                <a:gd name="T14" fmla="*/ 34 w 50"/>
                <a:gd name="T15" fmla="*/ 226 h 226"/>
                <a:gd name="T16" fmla="*/ 36 w 50"/>
                <a:gd name="T17" fmla="*/ 189 h 226"/>
                <a:gd name="T18" fmla="*/ 39 w 50"/>
                <a:gd name="T19" fmla="*/ 134 h 226"/>
                <a:gd name="T20" fmla="*/ 43 w 50"/>
                <a:gd name="T21" fmla="*/ 70 h 226"/>
                <a:gd name="T22" fmla="*/ 46 w 50"/>
                <a:gd name="T23" fmla="*/ 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26">
                  <a:moveTo>
                    <a:pt x="46" y="4"/>
                  </a:moveTo>
                  <a:cubicBezTo>
                    <a:pt x="41" y="4"/>
                    <a:pt x="35" y="3"/>
                    <a:pt x="30" y="3"/>
                  </a:cubicBezTo>
                  <a:cubicBezTo>
                    <a:pt x="20" y="2"/>
                    <a:pt x="10" y="1"/>
                    <a:pt x="1" y="0"/>
                  </a:cubicBezTo>
                  <a:cubicBezTo>
                    <a:pt x="0" y="22"/>
                    <a:pt x="3" y="44"/>
                    <a:pt x="4" y="66"/>
                  </a:cubicBezTo>
                  <a:cubicBezTo>
                    <a:pt x="6" y="94"/>
                    <a:pt x="7" y="121"/>
                    <a:pt x="9" y="149"/>
                  </a:cubicBezTo>
                  <a:cubicBezTo>
                    <a:pt x="9" y="152"/>
                    <a:pt x="10" y="170"/>
                    <a:pt x="11" y="187"/>
                  </a:cubicBezTo>
                  <a:cubicBezTo>
                    <a:pt x="11" y="204"/>
                    <a:pt x="12" y="221"/>
                    <a:pt x="11" y="220"/>
                  </a:cubicBezTo>
                  <a:cubicBezTo>
                    <a:pt x="19" y="222"/>
                    <a:pt x="27" y="224"/>
                    <a:pt x="34" y="226"/>
                  </a:cubicBezTo>
                  <a:cubicBezTo>
                    <a:pt x="35" y="213"/>
                    <a:pt x="35" y="201"/>
                    <a:pt x="36" y="189"/>
                  </a:cubicBezTo>
                  <a:cubicBezTo>
                    <a:pt x="37" y="171"/>
                    <a:pt x="38" y="152"/>
                    <a:pt x="39" y="134"/>
                  </a:cubicBezTo>
                  <a:cubicBezTo>
                    <a:pt x="40" y="113"/>
                    <a:pt x="39" y="91"/>
                    <a:pt x="43" y="70"/>
                  </a:cubicBezTo>
                  <a:cubicBezTo>
                    <a:pt x="44" y="64"/>
                    <a:pt x="50" y="4"/>
                    <a:pt x="46" y="4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644"/>
            <p:cNvSpPr>
              <a:spLocks/>
            </p:cNvSpPr>
            <p:nvPr/>
          </p:nvSpPr>
          <p:spPr bwMode="auto">
            <a:xfrm>
              <a:off x="5429250" y="4414838"/>
              <a:ext cx="87313" cy="395288"/>
            </a:xfrm>
            <a:custGeom>
              <a:avLst/>
              <a:gdLst>
                <a:gd name="T0" fmla="*/ 49 w 50"/>
                <a:gd name="T1" fmla="*/ 0 h 226"/>
                <a:gd name="T2" fmla="*/ 20 w 50"/>
                <a:gd name="T3" fmla="*/ 3 h 226"/>
                <a:gd name="T4" fmla="*/ 4 w 50"/>
                <a:gd name="T5" fmla="*/ 4 h 226"/>
                <a:gd name="T6" fmla="*/ 6 w 50"/>
                <a:gd name="T7" fmla="*/ 70 h 226"/>
                <a:gd name="T8" fmla="*/ 11 w 50"/>
                <a:gd name="T9" fmla="*/ 134 h 226"/>
                <a:gd name="T10" fmla="*/ 14 w 50"/>
                <a:gd name="T11" fmla="*/ 190 h 226"/>
                <a:gd name="T12" fmla="*/ 15 w 50"/>
                <a:gd name="T13" fmla="*/ 226 h 226"/>
                <a:gd name="T14" fmla="*/ 39 w 50"/>
                <a:gd name="T15" fmla="*/ 220 h 226"/>
                <a:gd name="T16" fmla="*/ 39 w 50"/>
                <a:gd name="T17" fmla="*/ 189 h 226"/>
                <a:gd name="T18" fmla="*/ 41 w 50"/>
                <a:gd name="T19" fmla="*/ 149 h 226"/>
                <a:gd name="T20" fmla="*/ 45 w 50"/>
                <a:gd name="T21" fmla="*/ 66 h 226"/>
                <a:gd name="T22" fmla="*/ 49 w 50"/>
                <a:gd name="T2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26">
                  <a:moveTo>
                    <a:pt x="49" y="0"/>
                  </a:moveTo>
                  <a:cubicBezTo>
                    <a:pt x="39" y="1"/>
                    <a:pt x="29" y="2"/>
                    <a:pt x="20" y="3"/>
                  </a:cubicBezTo>
                  <a:cubicBezTo>
                    <a:pt x="14" y="3"/>
                    <a:pt x="9" y="4"/>
                    <a:pt x="4" y="4"/>
                  </a:cubicBezTo>
                  <a:cubicBezTo>
                    <a:pt x="0" y="4"/>
                    <a:pt x="5" y="64"/>
                    <a:pt x="6" y="70"/>
                  </a:cubicBezTo>
                  <a:cubicBezTo>
                    <a:pt x="11" y="91"/>
                    <a:pt x="10" y="113"/>
                    <a:pt x="11" y="134"/>
                  </a:cubicBezTo>
                  <a:cubicBezTo>
                    <a:pt x="12" y="153"/>
                    <a:pt x="13" y="171"/>
                    <a:pt x="14" y="190"/>
                  </a:cubicBezTo>
                  <a:cubicBezTo>
                    <a:pt x="14" y="202"/>
                    <a:pt x="15" y="214"/>
                    <a:pt x="15" y="226"/>
                  </a:cubicBezTo>
                  <a:cubicBezTo>
                    <a:pt x="23" y="224"/>
                    <a:pt x="31" y="222"/>
                    <a:pt x="39" y="220"/>
                  </a:cubicBezTo>
                  <a:cubicBezTo>
                    <a:pt x="38" y="221"/>
                    <a:pt x="38" y="205"/>
                    <a:pt x="39" y="189"/>
                  </a:cubicBezTo>
                  <a:cubicBezTo>
                    <a:pt x="40" y="171"/>
                    <a:pt x="41" y="152"/>
                    <a:pt x="41" y="149"/>
                  </a:cubicBezTo>
                  <a:cubicBezTo>
                    <a:pt x="42" y="121"/>
                    <a:pt x="44" y="94"/>
                    <a:pt x="45" y="66"/>
                  </a:cubicBezTo>
                  <a:cubicBezTo>
                    <a:pt x="47" y="44"/>
                    <a:pt x="50" y="22"/>
                    <a:pt x="49" y="0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645"/>
            <p:cNvSpPr>
              <a:spLocks/>
            </p:cNvSpPr>
            <p:nvPr/>
          </p:nvSpPr>
          <p:spPr bwMode="auto">
            <a:xfrm>
              <a:off x="5451475" y="4762500"/>
              <a:ext cx="122238" cy="80963"/>
            </a:xfrm>
            <a:custGeom>
              <a:avLst/>
              <a:gdLst>
                <a:gd name="T0" fmla="*/ 65 w 69"/>
                <a:gd name="T1" fmla="*/ 43 h 46"/>
                <a:gd name="T2" fmla="*/ 38 w 69"/>
                <a:gd name="T3" fmla="*/ 43 h 46"/>
                <a:gd name="T4" fmla="*/ 8 w 69"/>
                <a:gd name="T5" fmla="*/ 39 h 46"/>
                <a:gd name="T6" fmla="*/ 4 w 69"/>
                <a:gd name="T7" fmla="*/ 38 h 46"/>
                <a:gd name="T8" fmla="*/ 3 w 69"/>
                <a:gd name="T9" fmla="*/ 35 h 46"/>
                <a:gd name="T10" fmla="*/ 0 w 69"/>
                <a:gd name="T11" fmla="*/ 0 h 46"/>
                <a:gd name="T12" fmla="*/ 23 w 69"/>
                <a:gd name="T13" fmla="*/ 1 h 46"/>
                <a:gd name="T14" fmla="*/ 27 w 69"/>
                <a:gd name="T15" fmla="*/ 2 h 46"/>
                <a:gd name="T16" fmla="*/ 27 w 69"/>
                <a:gd name="T17" fmla="*/ 8 h 46"/>
                <a:gd name="T18" fmla="*/ 41 w 69"/>
                <a:gd name="T19" fmla="*/ 23 h 46"/>
                <a:gd name="T20" fmla="*/ 62 w 69"/>
                <a:gd name="T21" fmla="*/ 32 h 46"/>
                <a:gd name="T22" fmla="*/ 67 w 69"/>
                <a:gd name="T23" fmla="*/ 36 h 46"/>
                <a:gd name="T24" fmla="*/ 65 w 69"/>
                <a:gd name="T25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46">
                  <a:moveTo>
                    <a:pt x="65" y="43"/>
                  </a:moveTo>
                  <a:cubicBezTo>
                    <a:pt x="57" y="46"/>
                    <a:pt x="46" y="44"/>
                    <a:pt x="38" y="43"/>
                  </a:cubicBezTo>
                  <a:cubicBezTo>
                    <a:pt x="28" y="41"/>
                    <a:pt x="18" y="41"/>
                    <a:pt x="8" y="39"/>
                  </a:cubicBezTo>
                  <a:cubicBezTo>
                    <a:pt x="6" y="39"/>
                    <a:pt x="5" y="39"/>
                    <a:pt x="4" y="38"/>
                  </a:cubicBezTo>
                  <a:cubicBezTo>
                    <a:pt x="3" y="37"/>
                    <a:pt x="3" y="36"/>
                    <a:pt x="3" y="35"/>
                  </a:cubicBezTo>
                  <a:cubicBezTo>
                    <a:pt x="2" y="23"/>
                    <a:pt x="0" y="12"/>
                    <a:pt x="0" y="0"/>
                  </a:cubicBezTo>
                  <a:cubicBezTo>
                    <a:pt x="7" y="1"/>
                    <a:pt x="15" y="1"/>
                    <a:pt x="23" y="1"/>
                  </a:cubicBezTo>
                  <a:cubicBezTo>
                    <a:pt x="24" y="1"/>
                    <a:pt x="26" y="2"/>
                    <a:pt x="27" y="2"/>
                  </a:cubicBezTo>
                  <a:cubicBezTo>
                    <a:pt x="28" y="4"/>
                    <a:pt x="27" y="6"/>
                    <a:pt x="27" y="8"/>
                  </a:cubicBezTo>
                  <a:cubicBezTo>
                    <a:pt x="26" y="18"/>
                    <a:pt x="34" y="20"/>
                    <a:pt x="41" y="23"/>
                  </a:cubicBezTo>
                  <a:cubicBezTo>
                    <a:pt x="48" y="26"/>
                    <a:pt x="55" y="29"/>
                    <a:pt x="62" y="32"/>
                  </a:cubicBezTo>
                  <a:cubicBezTo>
                    <a:pt x="64" y="33"/>
                    <a:pt x="66" y="34"/>
                    <a:pt x="67" y="36"/>
                  </a:cubicBezTo>
                  <a:cubicBezTo>
                    <a:pt x="69" y="40"/>
                    <a:pt x="68" y="42"/>
                    <a:pt x="65" y="43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646"/>
            <p:cNvSpPr>
              <a:spLocks/>
            </p:cNvSpPr>
            <p:nvPr/>
          </p:nvSpPr>
          <p:spPr bwMode="auto">
            <a:xfrm>
              <a:off x="5275263" y="4762500"/>
              <a:ext cx="120650" cy="80963"/>
            </a:xfrm>
            <a:custGeom>
              <a:avLst/>
              <a:gdLst>
                <a:gd name="T0" fmla="*/ 4 w 69"/>
                <a:gd name="T1" fmla="*/ 43 h 46"/>
                <a:gd name="T2" fmla="*/ 32 w 69"/>
                <a:gd name="T3" fmla="*/ 43 h 46"/>
                <a:gd name="T4" fmla="*/ 61 w 69"/>
                <a:gd name="T5" fmla="*/ 39 h 46"/>
                <a:gd name="T6" fmla="*/ 65 w 69"/>
                <a:gd name="T7" fmla="*/ 38 h 46"/>
                <a:gd name="T8" fmla="*/ 66 w 69"/>
                <a:gd name="T9" fmla="*/ 35 h 46"/>
                <a:gd name="T10" fmla="*/ 69 w 69"/>
                <a:gd name="T11" fmla="*/ 0 h 46"/>
                <a:gd name="T12" fmla="*/ 46 w 69"/>
                <a:gd name="T13" fmla="*/ 1 h 46"/>
                <a:gd name="T14" fmla="*/ 42 w 69"/>
                <a:gd name="T15" fmla="*/ 2 h 46"/>
                <a:gd name="T16" fmla="*/ 42 w 69"/>
                <a:gd name="T17" fmla="*/ 8 h 46"/>
                <a:gd name="T18" fmla="*/ 28 w 69"/>
                <a:gd name="T19" fmla="*/ 23 h 46"/>
                <a:gd name="T20" fmla="*/ 7 w 69"/>
                <a:gd name="T21" fmla="*/ 32 h 46"/>
                <a:gd name="T22" fmla="*/ 2 w 69"/>
                <a:gd name="T23" fmla="*/ 36 h 46"/>
                <a:gd name="T24" fmla="*/ 4 w 69"/>
                <a:gd name="T25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46">
                  <a:moveTo>
                    <a:pt x="4" y="43"/>
                  </a:moveTo>
                  <a:cubicBezTo>
                    <a:pt x="12" y="46"/>
                    <a:pt x="23" y="44"/>
                    <a:pt x="32" y="43"/>
                  </a:cubicBezTo>
                  <a:cubicBezTo>
                    <a:pt x="42" y="41"/>
                    <a:pt x="51" y="41"/>
                    <a:pt x="61" y="39"/>
                  </a:cubicBezTo>
                  <a:cubicBezTo>
                    <a:pt x="63" y="39"/>
                    <a:pt x="64" y="39"/>
                    <a:pt x="65" y="38"/>
                  </a:cubicBezTo>
                  <a:cubicBezTo>
                    <a:pt x="66" y="37"/>
                    <a:pt x="66" y="36"/>
                    <a:pt x="66" y="35"/>
                  </a:cubicBezTo>
                  <a:cubicBezTo>
                    <a:pt x="67" y="23"/>
                    <a:pt x="69" y="12"/>
                    <a:pt x="69" y="0"/>
                  </a:cubicBezTo>
                  <a:cubicBezTo>
                    <a:pt x="62" y="1"/>
                    <a:pt x="54" y="1"/>
                    <a:pt x="46" y="1"/>
                  </a:cubicBezTo>
                  <a:cubicBezTo>
                    <a:pt x="45" y="1"/>
                    <a:pt x="43" y="2"/>
                    <a:pt x="42" y="2"/>
                  </a:cubicBezTo>
                  <a:cubicBezTo>
                    <a:pt x="41" y="4"/>
                    <a:pt x="42" y="6"/>
                    <a:pt x="42" y="8"/>
                  </a:cubicBezTo>
                  <a:cubicBezTo>
                    <a:pt x="43" y="18"/>
                    <a:pt x="35" y="20"/>
                    <a:pt x="28" y="23"/>
                  </a:cubicBezTo>
                  <a:cubicBezTo>
                    <a:pt x="21" y="26"/>
                    <a:pt x="14" y="29"/>
                    <a:pt x="7" y="32"/>
                  </a:cubicBezTo>
                  <a:cubicBezTo>
                    <a:pt x="5" y="33"/>
                    <a:pt x="3" y="34"/>
                    <a:pt x="2" y="36"/>
                  </a:cubicBezTo>
                  <a:cubicBezTo>
                    <a:pt x="0" y="40"/>
                    <a:pt x="1" y="42"/>
                    <a:pt x="4" y="43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647"/>
            <p:cNvSpPr>
              <a:spLocks/>
            </p:cNvSpPr>
            <p:nvPr/>
          </p:nvSpPr>
          <p:spPr bwMode="auto">
            <a:xfrm>
              <a:off x="5307013" y="4497388"/>
              <a:ext cx="230188" cy="195263"/>
            </a:xfrm>
            <a:custGeom>
              <a:avLst/>
              <a:gdLst>
                <a:gd name="T0" fmla="*/ 17 w 131"/>
                <a:gd name="T1" fmla="*/ 1 h 112"/>
                <a:gd name="T2" fmla="*/ 7 w 131"/>
                <a:gd name="T3" fmla="*/ 53 h 112"/>
                <a:gd name="T4" fmla="*/ 3 w 131"/>
                <a:gd name="T5" fmla="*/ 80 h 112"/>
                <a:gd name="T6" fmla="*/ 0 w 131"/>
                <a:gd name="T7" fmla="*/ 101 h 112"/>
                <a:gd name="T8" fmla="*/ 62 w 131"/>
                <a:gd name="T9" fmla="*/ 108 h 112"/>
                <a:gd name="T10" fmla="*/ 70 w 131"/>
                <a:gd name="T11" fmla="*/ 70 h 112"/>
                <a:gd name="T12" fmla="*/ 73 w 131"/>
                <a:gd name="T13" fmla="*/ 112 h 112"/>
                <a:gd name="T14" fmla="*/ 131 w 131"/>
                <a:gd name="T15" fmla="*/ 107 h 112"/>
                <a:gd name="T16" fmla="*/ 122 w 131"/>
                <a:gd name="T17" fmla="*/ 6 h 112"/>
                <a:gd name="T18" fmla="*/ 66 w 131"/>
                <a:gd name="T19" fmla="*/ 6 h 112"/>
                <a:gd name="T20" fmla="*/ 38 w 131"/>
                <a:gd name="T21" fmla="*/ 4 h 112"/>
                <a:gd name="T22" fmla="*/ 17 w 131"/>
                <a:gd name="T23" fmla="*/ 0 h 112"/>
                <a:gd name="T24" fmla="*/ 17 w 131"/>
                <a:gd name="T25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12">
                  <a:moveTo>
                    <a:pt x="17" y="1"/>
                  </a:moveTo>
                  <a:cubicBezTo>
                    <a:pt x="13" y="18"/>
                    <a:pt x="10" y="36"/>
                    <a:pt x="7" y="53"/>
                  </a:cubicBezTo>
                  <a:cubicBezTo>
                    <a:pt x="6" y="62"/>
                    <a:pt x="4" y="71"/>
                    <a:pt x="3" y="80"/>
                  </a:cubicBezTo>
                  <a:cubicBezTo>
                    <a:pt x="2" y="87"/>
                    <a:pt x="3" y="94"/>
                    <a:pt x="0" y="101"/>
                  </a:cubicBezTo>
                  <a:cubicBezTo>
                    <a:pt x="5" y="101"/>
                    <a:pt x="62" y="107"/>
                    <a:pt x="62" y="108"/>
                  </a:cubicBezTo>
                  <a:cubicBezTo>
                    <a:pt x="65" y="96"/>
                    <a:pt x="68" y="83"/>
                    <a:pt x="70" y="70"/>
                  </a:cubicBezTo>
                  <a:cubicBezTo>
                    <a:pt x="71" y="84"/>
                    <a:pt x="72" y="98"/>
                    <a:pt x="73" y="112"/>
                  </a:cubicBezTo>
                  <a:cubicBezTo>
                    <a:pt x="92" y="110"/>
                    <a:pt x="112" y="109"/>
                    <a:pt x="131" y="107"/>
                  </a:cubicBezTo>
                  <a:cubicBezTo>
                    <a:pt x="128" y="74"/>
                    <a:pt x="125" y="40"/>
                    <a:pt x="122" y="6"/>
                  </a:cubicBezTo>
                  <a:cubicBezTo>
                    <a:pt x="104" y="7"/>
                    <a:pt x="85" y="7"/>
                    <a:pt x="66" y="6"/>
                  </a:cubicBezTo>
                  <a:cubicBezTo>
                    <a:pt x="56" y="5"/>
                    <a:pt x="47" y="5"/>
                    <a:pt x="38" y="4"/>
                  </a:cubicBezTo>
                  <a:cubicBezTo>
                    <a:pt x="36" y="3"/>
                    <a:pt x="17" y="0"/>
                    <a:pt x="17" y="0"/>
                  </a:cubicBezTo>
                  <a:cubicBezTo>
                    <a:pt x="17" y="0"/>
                    <a:pt x="17" y="0"/>
                    <a:pt x="17" y="1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648"/>
            <p:cNvSpPr>
              <a:spLocks/>
            </p:cNvSpPr>
            <p:nvPr/>
          </p:nvSpPr>
          <p:spPr bwMode="auto">
            <a:xfrm>
              <a:off x="5340350" y="4178300"/>
              <a:ext cx="158750" cy="71438"/>
            </a:xfrm>
            <a:custGeom>
              <a:avLst/>
              <a:gdLst>
                <a:gd name="T0" fmla="*/ 91 w 91"/>
                <a:gd name="T1" fmla="*/ 3 h 41"/>
                <a:gd name="T2" fmla="*/ 81 w 91"/>
                <a:gd name="T3" fmla="*/ 2 h 41"/>
                <a:gd name="T4" fmla="*/ 80 w 91"/>
                <a:gd name="T5" fmla="*/ 2 h 41"/>
                <a:gd name="T6" fmla="*/ 80 w 91"/>
                <a:gd name="T7" fmla="*/ 2 h 41"/>
                <a:gd name="T8" fmla="*/ 22 w 91"/>
                <a:gd name="T9" fmla="*/ 2 h 41"/>
                <a:gd name="T10" fmla="*/ 9 w 91"/>
                <a:gd name="T11" fmla="*/ 3 h 41"/>
                <a:gd name="T12" fmla="*/ 7 w 91"/>
                <a:gd name="T13" fmla="*/ 4 h 41"/>
                <a:gd name="T14" fmla="*/ 0 w 91"/>
                <a:gd name="T15" fmla="*/ 5 h 41"/>
                <a:gd name="T16" fmla="*/ 91 w 91"/>
                <a:gd name="T17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41">
                  <a:moveTo>
                    <a:pt x="91" y="3"/>
                  </a:moveTo>
                  <a:cubicBezTo>
                    <a:pt x="88" y="3"/>
                    <a:pt x="84" y="2"/>
                    <a:pt x="81" y="2"/>
                  </a:cubicBezTo>
                  <a:cubicBezTo>
                    <a:pt x="81" y="2"/>
                    <a:pt x="81" y="2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61" y="1"/>
                    <a:pt x="42" y="0"/>
                    <a:pt x="22" y="2"/>
                  </a:cubicBezTo>
                  <a:cubicBezTo>
                    <a:pt x="18" y="2"/>
                    <a:pt x="13" y="2"/>
                    <a:pt x="9" y="3"/>
                  </a:cubicBezTo>
                  <a:cubicBezTo>
                    <a:pt x="8" y="3"/>
                    <a:pt x="8" y="4"/>
                    <a:pt x="7" y="4"/>
                  </a:cubicBezTo>
                  <a:cubicBezTo>
                    <a:pt x="5" y="4"/>
                    <a:pt x="2" y="5"/>
                    <a:pt x="0" y="5"/>
                  </a:cubicBezTo>
                  <a:cubicBezTo>
                    <a:pt x="27" y="41"/>
                    <a:pt x="63" y="26"/>
                    <a:pt x="91" y="3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649"/>
            <p:cNvSpPr>
              <a:spLocks/>
            </p:cNvSpPr>
            <p:nvPr/>
          </p:nvSpPr>
          <p:spPr bwMode="auto">
            <a:xfrm>
              <a:off x="5291138" y="4183063"/>
              <a:ext cx="280988" cy="358775"/>
            </a:xfrm>
            <a:custGeom>
              <a:avLst/>
              <a:gdLst>
                <a:gd name="T0" fmla="*/ 160 w 160"/>
                <a:gd name="T1" fmla="*/ 70 h 205"/>
                <a:gd name="T2" fmla="*/ 159 w 160"/>
                <a:gd name="T3" fmla="*/ 79 h 205"/>
                <a:gd name="T4" fmla="*/ 158 w 160"/>
                <a:gd name="T5" fmla="*/ 89 h 205"/>
                <a:gd name="T6" fmla="*/ 156 w 160"/>
                <a:gd name="T7" fmla="*/ 95 h 205"/>
                <a:gd name="T8" fmla="*/ 154 w 160"/>
                <a:gd name="T9" fmla="*/ 108 h 205"/>
                <a:gd name="T10" fmla="*/ 141 w 160"/>
                <a:gd name="T11" fmla="*/ 174 h 205"/>
                <a:gd name="T12" fmla="*/ 130 w 160"/>
                <a:gd name="T13" fmla="*/ 199 h 205"/>
                <a:gd name="T14" fmla="*/ 115 w 160"/>
                <a:gd name="T15" fmla="*/ 202 h 205"/>
                <a:gd name="T16" fmla="*/ 13 w 160"/>
                <a:gd name="T17" fmla="*/ 195 h 205"/>
                <a:gd name="T18" fmla="*/ 10 w 160"/>
                <a:gd name="T19" fmla="*/ 141 h 205"/>
                <a:gd name="T20" fmla="*/ 3 w 160"/>
                <a:gd name="T21" fmla="*/ 100 h 205"/>
                <a:gd name="T22" fmla="*/ 1 w 160"/>
                <a:gd name="T23" fmla="*/ 80 h 205"/>
                <a:gd name="T24" fmla="*/ 0 w 160"/>
                <a:gd name="T25" fmla="*/ 59 h 205"/>
                <a:gd name="T26" fmla="*/ 1 w 160"/>
                <a:gd name="T27" fmla="*/ 37 h 205"/>
                <a:gd name="T28" fmla="*/ 1 w 160"/>
                <a:gd name="T29" fmla="*/ 35 h 205"/>
                <a:gd name="T30" fmla="*/ 28 w 160"/>
                <a:gd name="T31" fmla="*/ 2 h 205"/>
                <a:gd name="T32" fmla="*/ 119 w 160"/>
                <a:gd name="T33" fmla="*/ 0 h 205"/>
                <a:gd name="T34" fmla="*/ 147 w 160"/>
                <a:gd name="T35" fmla="*/ 17 h 205"/>
                <a:gd name="T36" fmla="*/ 153 w 160"/>
                <a:gd name="T37" fmla="*/ 25 h 205"/>
                <a:gd name="T38" fmla="*/ 160 w 160"/>
                <a:gd name="T39" fmla="*/ 52 h 205"/>
                <a:gd name="T40" fmla="*/ 160 w 160"/>
                <a:gd name="T41" fmla="*/ 7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205">
                  <a:moveTo>
                    <a:pt x="160" y="70"/>
                  </a:moveTo>
                  <a:cubicBezTo>
                    <a:pt x="160" y="73"/>
                    <a:pt x="160" y="76"/>
                    <a:pt x="159" y="79"/>
                  </a:cubicBezTo>
                  <a:cubicBezTo>
                    <a:pt x="159" y="82"/>
                    <a:pt x="158" y="86"/>
                    <a:pt x="158" y="89"/>
                  </a:cubicBezTo>
                  <a:cubicBezTo>
                    <a:pt x="157" y="91"/>
                    <a:pt x="157" y="93"/>
                    <a:pt x="156" y="95"/>
                  </a:cubicBezTo>
                  <a:cubicBezTo>
                    <a:pt x="156" y="100"/>
                    <a:pt x="155" y="104"/>
                    <a:pt x="154" y="108"/>
                  </a:cubicBezTo>
                  <a:cubicBezTo>
                    <a:pt x="149" y="130"/>
                    <a:pt x="144" y="152"/>
                    <a:pt x="141" y="174"/>
                  </a:cubicBezTo>
                  <a:cubicBezTo>
                    <a:pt x="140" y="184"/>
                    <a:pt x="137" y="194"/>
                    <a:pt x="130" y="199"/>
                  </a:cubicBezTo>
                  <a:cubicBezTo>
                    <a:pt x="125" y="201"/>
                    <a:pt x="120" y="202"/>
                    <a:pt x="115" y="202"/>
                  </a:cubicBezTo>
                  <a:cubicBezTo>
                    <a:pt x="81" y="205"/>
                    <a:pt x="47" y="203"/>
                    <a:pt x="13" y="195"/>
                  </a:cubicBezTo>
                  <a:cubicBezTo>
                    <a:pt x="12" y="177"/>
                    <a:pt x="11" y="159"/>
                    <a:pt x="10" y="141"/>
                  </a:cubicBezTo>
                  <a:cubicBezTo>
                    <a:pt x="9" y="127"/>
                    <a:pt x="4" y="114"/>
                    <a:pt x="3" y="100"/>
                  </a:cubicBezTo>
                  <a:cubicBezTo>
                    <a:pt x="2" y="93"/>
                    <a:pt x="1" y="86"/>
                    <a:pt x="1" y="80"/>
                  </a:cubicBezTo>
                  <a:cubicBezTo>
                    <a:pt x="0" y="73"/>
                    <a:pt x="0" y="66"/>
                    <a:pt x="0" y="59"/>
                  </a:cubicBezTo>
                  <a:cubicBezTo>
                    <a:pt x="0" y="52"/>
                    <a:pt x="0" y="44"/>
                    <a:pt x="1" y="37"/>
                  </a:cubicBezTo>
                  <a:cubicBezTo>
                    <a:pt x="1" y="36"/>
                    <a:pt x="1" y="35"/>
                    <a:pt x="1" y="35"/>
                  </a:cubicBezTo>
                  <a:cubicBezTo>
                    <a:pt x="2" y="16"/>
                    <a:pt x="12" y="7"/>
                    <a:pt x="28" y="2"/>
                  </a:cubicBezTo>
                  <a:cubicBezTo>
                    <a:pt x="55" y="38"/>
                    <a:pt x="91" y="23"/>
                    <a:pt x="119" y="0"/>
                  </a:cubicBezTo>
                  <a:cubicBezTo>
                    <a:pt x="130" y="2"/>
                    <a:pt x="140" y="7"/>
                    <a:pt x="147" y="17"/>
                  </a:cubicBezTo>
                  <a:cubicBezTo>
                    <a:pt x="149" y="20"/>
                    <a:pt x="151" y="22"/>
                    <a:pt x="153" y="25"/>
                  </a:cubicBezTo>
                  <a:cubicBezTo>
                    <a:pt x="157" y="33"/>
                    <a:pt x="159" y="43"/>
                    <a:pt x="160" y="52"/>
                  </a:cubicBezTo>
                  <a:cubicBezTo>
                    <a:pt x="160" y="58"/>
                    <a:pt x="160" y="65"/>
                    <a:pt x="160" y="70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650"/>
            <p:cNvSpPr>
              <a:spLocks/>
            </p:cNvSpPr>
            <p:nvPr/>
          </p:nvSpPr>
          <p:spPr bwMode="auto">
            <a:xfrm>
              <a:off x="5395913" y="4151313"/>
              <a:ext cx="50800" cy="50800"/>
            </a:xfrm>
            <a:custGeom>
              <a:avLst/>
              <a:gdLst>
                <a:gd name="T0" fmla="*/ 14 w 29"/>
                <a:gd name="T1" fmla="*/ 29 h 29"/>
                <a:gd name="T2" fmla="*/ 14 w 29"/>
                <a:gd name="T3" fmla="*/ 29 h 29"/>
                <a:gd name="T4" fmla="*/ 0 w 29"/>
                <a:gd name="T5" fmla="*/ 15 h 29"/>
                <a:gd name="T6" fmla="*/ 0 w 29"/>
                <a:gd name="T7" fmla="*/ 0 h 29"/>
                <a:gd name="T8" fmla="*/ 29 w 29"/>
                <a:gd name="T9" fmla="*/ 0 h 29"/>
                <a:gd name="T10" fmla="*/ 29 w 29"/>
                <a:gd name="T11" fmla="*/ 15 h 29"/>
                <a:gd name="T12" fmla="*/ 14 w 2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14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23"/>
                    <a:pt x="23" y="29"/>
                    <a:pt x="14" y="29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651"/>
            <p:cNvSpPr>
              <a:spLocks/>
            </p:cNvSpPr>
            <p:nvPr/>
          </p:nvSpPr>
          <p:spPr bwMode="auto">
            <a:xfrm>
              <a:off x="5195888" y="3714750"/>
              <a:ext cx="455613" cy="465138"/>
            </a:xfrm>
            <a:custGeom>
              <a:avLst/>
              <a:gdLst>
                <a:gd name="T0" fmla="*/ 24 w 259"/>
                <a:gd name="T1" fmla="*/ 86 h 265"/>
                <a:gd name="T2" fmla="*/ 40 w 259"/>
                <a:gd name="T3" fmla="*/ 43 h 265"/>
                <a:gd name="T4" fmla="*/ 174 w 259"/>
                <a:gd name="T5" fmla="*/ 17 h 265"/>
                <a:gd name="T6" fmla="*/ 230 w 259"/>
                <a:gd name="T7" fmla="*/ 110 h 265"/>
                <a:gd name="T8" fmla="*/ 247 w 259"/>
                <a:gd name="T9" fmla="*/ 104 h 265"/>
                <a:gd name="T10" fmla="*/ 257 w 259"/>
                <a:gd name="T11" fmla="*/ 122 h 265"/>
                <a:gd name="T12" fmla="*/ 244 w 259"/>
                <a:gd name="T13" fmla="*/ 162 h 265"/>
                <a:gd name="T14" fmla="*/ 233 w 259"/>
                <a:gd name="T15" fmla="*/ 166 h 265"/>
                <a:gd name="T16" fmla="*/ 224 w 259"/>
                <a:gd name="T17" fmla="*/ 161 h 265"/>
                <a:gd name="T18" fmla="*/ 215 w 259"/>
                <a:gd name="T19" fmla="*/ 201 h 265"/>
                <a:gd name="T20" fmla="*/ 181 w 259"/>
                <a:gd name="T21" fmla="*/ 240 h 265"/>
                <a:gd name="T22" fmla="*/ 63 w 259"/>
                <a:gd name="T23" fmla="*/ 238 h 265"/>
                <a:gd name="T24" fmla="*/ 30 w 259"/>
                <a:gd name="T25" fmla="*/ 173 h 265"/>
                <a:gd name="T26" fmla="*/ 6 w 259"/>
                <a:gd name="T27" fmla="*/ 166 h 265"/>
                <a:gd name="T28" fmla="*/ 1 w 259"/>
                <a:gd name="T29" fmla="*/ 141 h 265"/>
                <a:gd name="T30" fmla="*/ 7 w 259"/>
                <a:gd name="T31" fmla="*/ 127 h 265"/>
                <a:gd name="T32" fmla="*/ 20 w 259"/>
                <a:gd name="T33" fmla="*/ 127 h 265"/>
                <a:gd name="T34" fmla="*/ 24 w 259"/>
                <a:gd name="T35" fmla="*/ 8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" h="265">
                  <a:moveTo>
                    <a:pt x="24" y="86"/>
                  </a:moveTo>
                  <a:cubicBezTo>
                    <a:pt x="26" y="71"/>
                    <a:pt x="31" y="56"/>
                    <a:pt x="40" y="43"/>
                  </a:cubicBezTo>
                  <a:cubicBezTo>
                    <a:pt x="72" y="0"/>
                    <a:pt x="127" y="0"/>
                    <a:pt x="174" y="17"/>
                  </a:cubicBezTo>
                  <a:cubicBezTo>
                    <a:pt x="214" y="31"/>
                    <a:pt x="223" y="73"/>
                    <a:pt x="230" y="110"/>
                  </a:cubicBezTo>
                  <a:cubicBezTo>
                    <a:pt x="233" y="103"/>
                    <a:pt x="241" y="100"/>
                    <a:pt x="247" y="104"/>
                  </a:cubicBezTo>
                  <a:cubicBezTo>
                    <a:pt x="253" y="108"/>
                    <a:pt x="256" y="115"/>
                    <a:pt x="257" y="122"/>
                  </a:cubicBezTo>
                  <a:cubicBezTo>
                    <a:pt x="259" y="137"/>
                    <a:pt x="256" y="153"/>
                    <a:pt x="244" y="162"/>
                  </a:cubicBezTo>
                  <a:cubicBezTo>
                    <a:pt x="241" y="164"/>
                    <a:pt x="237" y="166"/>
                    <a:pt x="233" y="166"/>
                  </a:cubicBezTo>
                  <a:cubicBezTo>
                    <a:pt x="230" y="166"/>
                    <a:pt x="226" y="164"/>
                    <a:pt x="224" y="161"/>
                  </a:cubicBezTo>
                  <a:cubicBezTo>
                    <a:pt x="222" y="177"/>
                    <a:pt x="224" y="186"/>
                    <a:pt x="215" y="201"/>
                  </a:cubicBezTo>
                  <a:cubicBezTo>
                    <a:pt x="206" y="216"/>
                    <a:pt x="195" y="230"/>
                    <a:pt x="181" y="240"/>
                  </a:cubicBezTo>
                  <a:cubicBezTo>
                    <a:pt x="146" y="264"/>
                    <a:pt x="95" y="265"/>
                    <a:pt x="63" y="238"/>
                  </a:cubicBezTo>
                  <a:cubicBezTo>
                    <a:pt x="44" y="222"/>
                    <a:pt x="30" y="198"/>
                    <a:pt x="30" y="173"/>
                  </a:cubicBezTo>
                  <a:cubicBezTo>
                    <a:pt x="22" y="177"/>
                    <a:pt x="12" y="174"/>
                    <a:pt x="6" y="166"/>
                  </a:cubicBezTo>
                  <a:cubicBezTo>
                    <a:pt x="1" y="159"/>
                    <a:pt x="0" y="149"/>
                    <a:pt x="1" y="141"/>
                  </a:cubicBezTo>
                  <a:cubicBezTo>
                    <a:pt x="2" y="136"/>
                    <a:pt x="3" y="130"/>
                    <a:pt x="7" y="127"/>
                  </a:cubicBezTo>
                  <a:cubicBezTo>
                    <a:pt x="11" y="123"/>
                    <a:pt x="16" y="124"/>
                    <a:pt x="20" y="127"/>
                  </a:cubicBezTo>
                  <a:cubicBezTo>
                    <a:pt x="19" y="114"/>
                    <a:pt x="21" y="99"/>
                    <a:pt x="24" y="86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652"/>
            <p:cNvSpPr>
              <a:spLocks/>
            </p:cNvSpPr>
            <p:nvPr/>
          </p:nvSpPr>
          <p:spPr bwMode="auto">
            <a:xfrm>
              <a:off x="5181600" y="3622675"/>
              <a:ext cx="481013" cy="368300"/>
            </a:xfrm>
            <a:custGeom>
              <a:avLst/>
              <a:gdLst>
                <a:gd name="T0" fmla="*/ 43 w 274"/>
                <a:gd name="T1" fmla="*/ 156 h 210"/>
                <a:gd name="T2" fmla="*/ 38 w 274"/>
                <a:gd name="T3" fmla="*/ 210 h 210"/>
                <a:gd name="T4" fmla="*/ 33 w 274"/>
                <a:gd name="T5" fmla="*/ 199 h 210"/>
                <a:gd name="T6" fmla="*/ 33 w 274"/>
                <a:gd name="T7" fmla="*/ 187 h 210"/>
                <a:gd name="T8" fmla="*/ 27 w 274"/>
                <a:gd name="T9" fmla="*/ 165 h 210"/>
                <a:gd name="T10" fmla="*/ 6 w 274"/>
                <a:gd name="T11" fmla="*/ 153 h 210"/>
                <a:gd name="T12" fmla="*/ 7 w 274"/>
                <a:gd name="T13" fmla="*/ 139 h 210"/>
                <a:gd name="T14" fmla="*/ 16 w 274"/>
                <a:gd name="T15" fmla="*/ 128 h 210"/>
                <a:gd name="T16" fmla="*/ 1 w 274"/>
                <a:gd name="T17" fmla="*/ 102 h 210"/>
                <a:gd name="T18" fmla="*/ 6 w 274"/>
                <a:gd name="T19" fmla="*/ 72 h 210"/>
                <a:gd name="T20" fmla="*/ 27 w 274"/>
                <a:gd name="T21" fmla="*/ 35 h 210"/>
                <a:gd name="T22" fmla="*/ 65 w 274"/>
                <a:gd name="T23" fmla="*/ 17 h 210"/>
                <a:gd name="T24" fmla="*/ 99 w 274"/>
                <a:gd name="T25" fmla="*/ 40 h 210"/>
                <a:gd name="T26" fmla="*/ 118 w 274"/>
                <a:gd name="T27" fmla="*/ 34 h 210"/>
                <a:gd name="T28" fmla="*/ 175 w 274"/>
                <a:gd name="T29" fmla="*/ 6 h 210"/>
                <a:gd name="T30" fmla="*/ 209 w 274"/>
                <a:gd name="T31" fmla="*/ 60 h 210"/>
                <a:gd name="T32" fmla="*/ 226 w 274"/>
                <a:gd name="T33" fmla="*/ 58 h 210"/>
                <a:gd name="T34" fmla="*/ 228 w 274"/>
                <a:gd name="T35" fmla="*/ 75 h 210"/>
                <a:gd name="T36" fmla="*/ 253 w 274"/>
                <a:gd name="T37" fmla="*/ 71 h 210"/>
                <a:gd name="T38" fmla="*/ 270 w 274"/>
                <a:gd name="T39" fmla="*/ 91 h 210"/>
                <a:gd name="T40" fmla="*/ 269 w 274"/>
                <a:gd name="T41" fmla="*/ 121 h 210"/>
                <a:gd name="T42" fmla="*/ 244 w 274"/>
                <a:gd name="T43" fmla="*/ 137 h 210"/>
                <a:gd name="T44" fmla="*/ 248 w 274"/>
                <a:gd name="T45" fmla="*/ 152 h 210"/>
                <a:gd name="T46" fmla="*/ 237 w 274"/>
                <a:gd name="T47" fmla="*/ 162 h 210"/>
                <a:gd name="T48" fmla="*/ 229 w 274"/>
                <a:gd name="T49" fmla="*/ 176 h 210"/>
                <a:gd name="T50" fmla="*/ 222 w 274"/>
                <a:gd name="T51" fmla="*/ 199 h 210"/>
                <a:gd name="T52" fmla="*/ 221 w 274"/>
                <a:gd name="T53" fmla="*/ 170 h 210"/>
                <a:gd name="T54" fmla="*/ 208 w 274"/>
                <a:gd name="T55" fmla="*/ 160 h 210"/>
                <a:gd name="T56" fmla="*/ 210 w 274"/>
                <a:gd name="T57" fmla="*/ 144 h 210"/>
                <a:gd name="T58" fmla="*/ 198 w 274"/>
                <a:gd name="T59" fmla="*/ 133 h 210"/>
                <a:gd name="T60" fmla="*/ 178 w 274"/>
                <a:gd name="T61" fmla="*/ 139 h 210"/>
                <a:gd name="T62" fmla="*/ 164 w 274"/>
                <a:gd name="T63" fmla="*/ 125 h 210"/>
                <a:gd name="T64" fmla="*/ 142 w 274"/>
                <a:gd name="T65" fmla="*/ 126 h 210"/>
                <a:gd name="T66" fmla="*/ 112 w 274"/>
                <a:gd name="T67" fmla="*/ 153 h 210"/>
                <a:gd name="T68" fmla="*/ 72 w 274"/>
                <a:gd name="T69" fmla="*/ 150 h 210"/>
                <a:gd name="T70" fmla="*/ 43 w 274"/>
                <a:gd name="T71" fmla="*/ 15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4" h="210">
                  <a:moveTo>
                    <a:pt x="43" y="156"/>
                  </a:moveTo>
                  <a:cubicBezTo>
                    <a:pt x="40" y="175"/>
                    <a:pt x="37" y="192"/>
                    <a:pt x="38" y="210"/>
                  </a:cubicBezTo>
                  <a:cubicBezTo>
                    <a:pt x="38" y="207"/>
                    <a:pt x="34" y="202"/>
                    <a:pt x="33" y="199"/>
                  </a:cubicBezTo>
                  <a:cubicBezTo>
                    <a:pt x="32" y="195"/>
                    <a:pt x="33" y="191"/>
                    <a:pt x="33" y="187"/>
                  </a:cubicBezTo>
                  <a:cubicBezTo>
                    <a:pt x="33" y="180"/>
                    <a:pt x="33" y="171"/>
                    <a:pt x="27" y="165"/>
                  </a:cubicBezTo>
                  <a:cubicBezTo>
                    <a:pt x="21" y="160"/>
                    <a:pt x="11" y="160"/>
                    <a:pt x="6" y="153"/>
                  </a:cubicBezTo>
                  <a:cubicBezTo>
                    <a:pt x="4" y="148"/>
                    <a:pt x="5" y="143"/>
                    <a:pt x="7" y="139"/>
                  </a:cubicBezTo>
                  <a:cubicBezTo>
                    <a:pt x="9" y="134"/>
                    <a:pt x="13" y="131"/>
                    <a:pt x="16" y="128"/>
                  </a:cubicBezTo>
                  <a:cubicBezTo>
                    <a:pt x="7" y="122"/>
                    <a:pt x="2" y="112"/>
                    <a:pt x="1" y="102"/>
                  </a:cubicBezTo>
                  <a:cubicBezTo>
                    <a:pt x="0" y="92"/>
                    <a:pt x="3" y="82"/>
                    <a:pt x="6" y="72"/>
                  </a:cubicBezTo>
                  <a:cubicBezTo>
                    <a:pt x="11" y="59"/>
                    <a:pt x="17" y="45"/>
                    <a:pt x="27" y="35"/>
                  </a:cubicBezTo>
                  <a:cubicBezTo>
                    <a:pt x="37" y="24"/>
                    <a:pt x="51" y="17"/>
                    <a:pt x="65" y="17"/>
                  </a:cubicBezTo>
                  <a:cubicBezTo>
                    <a:pt x="80" y="17"/>
                    <a:pt x="95" y="26"/>
                    <a:pt x="99" y="40"/>
                  </a:cubicBezTo>
                  <a:cubicBezTo>
                    <a:pt x="102" y="33"/>
                    <a:pt x="112" y="30"/>
                    <a:pt x="118" y="34"/>
                  </a:cubicBezTo>
                  <a:cubicBezTo>
                    <a:pt x="127" y="12"/>
                    <a:pt x="153" y="0"/>
                    <a:pt x="175" y="6"/>
                  </a:cubicBezTo>
                  <a:cubicBezTo>
                    <a:pt x="198" y="12"/>
                    <a:pt x="213" y="37"/>
                    <a:pt x="209" y="60"/>
                  </a:cubicBezTo>
                  <a:cubicBezTo>
                    <a:pt x="213" y="55"/>
                    <a:pt x="221" y="55"/>
                    <a:pt x="226" y="58"/>
                  </a:cubicBezTo>
                  <a:cubicBezTo>
                    <a:pt x="231" y="62"/>
                    <a:pt x="232" y="70"/>
                    <a:pt x="228" y="75"/>
                  </a:cubicBezTo>
                  <a:cubicBezTo>
                    <a:pt x="234" y="68"/>
                    <a:pt x="245" y="67"/>
                    <a:pt x="253" y="71"/>
                  </a:cubicBezTo>
                  <a:cubicBezTo>
                    <a:pt x="261" y="75"/>
                    <a:pt x="267" y="83"/>
                    <a:pt x="270" y="91"/>
                  </a:cubicBezTo>
                  <a:cubicBezTo>
                    <a:pt x="274" y="101"/>
                    <a:pt x="274" y="112"/>
                    <a:pt x="269" y="121"/>
                  </a:cubicBezTo>
                  <a:cubicBezTo>
                    <a:pt x="265" y="131"/>
                    <a:pt x="255" y="138"/>
                    <a:pt x="244" y="137"/>
                  </a:cubicBezTo>
                  <a:cubicBezTo>
                    <a:pt x="248" y="141"/>
                    <a:pt x="250" y="147"/>
                    <a:pt x="248" y="152"/>
                  </a:cubicBezTo>
                  <a:cubicBezTo>
                    <a:pt x="246" y="159"/>
                    <a:pt x="241" y="159"/>
                    <a:pt x="237" y="162"/>
                  </a:cubicBezTo>
                  <a:cubicBezTo>
                    <a:pt x="232" y="165"/>
                    <a:pt x="230" y="170"/>
                    <a:pt x="229" y="176"/>
                  </a:cubicBezTo>
                  <a:cubicBezTo>
                    <a:pt x="228" y="184"/>
                    <a:pt x="228" y="193"/>
                    <a:pt x="222" y="199"/>
                  </a:cubicBezTo>
                  <a:cubicBezTo>
                    <a:pt x="221" y="189"/>
                    <a:pt x="223" y="180"/>
                    <a:pt x="221" y="170"/>
                  </a:cubicBezTo>
                  <a:cubicBezTo>
                    <a:pt x="215" y="169"/>
                    <a:pt x="210" y="165"/>
                    <a:pt x="208" y="160"/>
                  </a:cubicBezTo>
                  <a:cubicBezTo>
                    <a:pt x="206" y="155"/>
                    <a:pt x="207" y="149"/>
                    <a:pt x="210" y="144"/>
                  </a:cubicBezTo>
                  <a:cubicBezTo>
                    <a:pt x="204" y="147"/>
                    <a:pt x="196" y="140"/>
                    <a:pt x="198" y="133"/>
                  </a:cubicBezTo>
                  <a:cubicBezTo>
                    <a:pt x="192" y="136"/>
                    <a:pt x="185" y="139"/>
                    <a:pt x="178" y="139"/>
                  </a:cubicBezTo>
                  <a:cubicBezTo>
                    <a:pt x="170" y="138"/>
                    <a:pt x="163" y="133"/>
                    <a:pt x="164" y="125"/>
                  </a:cubicBezTo>
                  <a:cubicBezTo>
                    <a:pt x="158" y="131"/>
                    <a:pt x="148" y="131"/>
                    <a:pt x="142" y="126"/>
                  </a:cubicBezTo>
                  <a:cubicBezTo>
                    <a:pt x="137" y="139"/>
                    <a:pt x="125" y="149"/>
                    <a:pt x="112" y="153"/>
                  </a:cubicBezTo>
                  <a:cubicBezTo>
                    <a:pt x="99" y="158"/>
                    <a:pt x="84" y="156"/>
                    <a:pt x="72" y="150"/>
                  </a:cubicBezTo>
                  <a:cubicBezTo>
                    <a:pt x="67" y="160"/>
                    <a:pt x="52" y="163"/>
                    <a:pt x="43" y="156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Oval 653"/>
            <p:cNvSpPr>
              <a:spLocks noChangeArrowheads="1"/>
            </p:cNvSpPr>
            <p:nvPr/>
          </p:nvSpPr>
          <p:spPr bwMode="auto">
            <a:xfrm>
              <a:off x="5316538" y="3983038"/>
              <a:ext cx="46038" cy="46038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654"/>
            <p:cNvSpPr>
              <a:spLocks/>
            </p:cNvSpPr>
            <p:nvPr/>
          </p:nvSpPr>
          <p:spPr bwMode="auto">
            <a:xfrm>
              <a:off x="5268913" y="3930650"/>
              <a:ext cx="112713" cy="47625"/>
            </a:xfrm>
            <a:custGeom>
              <a:avLst/>
              <a:gdLst>
                <a:gd name="T0" fmla="*/ 57 w 64"/>
                <a:gd name="T1" fmla="*/ 10 h 27"/>
                <a:gd name="T2" fmla="*/ 7 w 64"/>
                <a:gd name="T3" fmla="*/ 12 h 27"/>
                <a:gd name="T4" fmla="*/ 13 w 64"/>
                <a:gd name="T5" fmla="*/ 22 h 27"/>
                <a:gd name="T6" fmla="*/ 51 w 64"/>
                <a:gd name="T7" fmla="*/ 20 h 27"/>
                <a:gd name="T8" fmla="*/ 57 w 64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7">
                  <a:moveTo>
                    <a:pt x="57" y="10"/>
                  </a:moveTo>
                  <a:cubicBezTo>
                    <a:pt x="41" y="0"/>
                    <a:pt x="22" y="1"/>
                    <a:pt x="7" y="12"/>
                  </a:cubicBezTo>
                  <a:cubicBezTo>
                    <a:pt x="0" y="16"/>
                    <a:pt x="6" y="27"/>
                    <a:pt x="13" y="22"/>
                  </a:cubicBezTo>
                  <a:cubicBezTo>
                    <a:pt x="24" y="14"/>
                    <a:pt x="39" y="13"/>
                    <a:pt x="51" y="20"/>
                  </a:cubicBezTo>
                  <a:cubicBezTo>
                    <a:pt x="58" y="24"/>
                    <a:pt x="64" y="14"/>
                    <a:pt x="57" y="10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Oval 655"/>
            <p:cNvSpPr>
              <a:spLocks noChangeArrowheads="1"/>
            </p:cNvSpPr>
            <p:nvPr/>
          </p:nvSpPr>
          <p:spPr bwMode="auto">
            <a:xfrm>
              <a:off x="5459413" y="3984625"/>
              <a:ext cx="44450" cy="44450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656"/>
            <p:cNvSpPr>
              <a:spLocks/>
            </p:cNvSpPr>
            <p:nvPr/>
          </p:nvSpPr>
          <p:spPr bwMode="auto">
            <a:xfrm>
              <a:off x="5440363" y="3932238"/>
              <a:ext cx="109538" cy="47625"/>
            </a:xfrm>
            <a:custGeom>
              <a:avLst/>
              <a:gdLst>
                <a:gd name="T0" fmla="*/ 7 w 63"/>
                <a:gd name="T1" fmla="*/ 10 h 27"/>
                <a:gd name="T2" fmla="*/ 57 w 63"/>
                <a:gd name="T3" fmla="*/ 12 h 27"/>
                <a:gd name="T4" fmla="*/ 51 w 63"/>
                <a:gd name="T5" fmla="*/ 22 h 27"/>
                <a:gd name="T6" fmla="*/ 13 w 63"/>
                <a:gd name="T7" fmla="*/ 20 h 27"/>
                <a:gd name="T8" fmla="*/ 7 w 63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7" y="10"/>
                  </a:moveTo>
                  <a:cubicBezTo>
                    <a:pt x="22" y="0"/>
                    <a:pt x="42" y="1"/>
                    <a:pt x="57" y="12"/>
                  </a:cubicBezTo>
                  <a:cubicBezTo>
                    <a:pt x="63" y="16"/>
                    <a:pt x="57" y="27"/>
                    <a:pt x="51" y="22"/>
                  </a:cubicBezTo>
                  <a:cubicBezTo>
                    <a:pt x="39" y="14"/>
                    <a:pt x="25" y="13"/>
                    <a:pt x="13" y="20"/>
                  </a:cubicBezTo>
                  <a:cubicBezTo>
                    <a:pt x="6" y="24"/>
                    <a:pt x="0" y="14"/>
                    <a:pt x="7" y="10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657"/>
            <p:cNvSpPr>
              <a:spLocks/>
            </p:cNvSpPr>
            <p:nvPr/>
          </p:nvSpPr>
          <p:spPr bwMode="auto">
            <a:xfrm>
              <a:off x="5360988" y="4079875"/>
              <a:ext cx="103188" cy="38100"/>
            </a:xfrm>
            <a:custGeom>
              <a:avLst/>
              <a:gdLst>
                <a:gd name="T0" fmla="*/ 59 w 59"/>
                <a:gd name="T1" fmla="*/ 0 h 22"/>
                <a:gd name="T2" fmla="*/ 49 w 59"/>
                <a:gd name="T3" fmla="*/ 17 h 22"/>
                <a:gd name="T4" fmla="*/ 22 w 59"/>
                <a:gd name="T5" fmla="*/ 17 h 22"/>
                <a:gd name="T6" fmla="*/ 10 w 59"/>
                <a:gd name="T7" fmla="*/ 10 h 22"/>
                <a:gd name="T8" fmla="*/ 0 w 59"/>
                <a:gd name="T9" fmla="*/ 1 h 22"/>
                <a:gd name="T10" fmla="*/ 9 w 59"/>
                <a:gd name="T11" fmla="*/ 1 h 22"/>
                <a:gd name="T12" fmla="*/ 54 w 59"/>
                <a:gd name="T13" fmla="*/ 1 h 22"/>
                <a:gd name="T14" fmla="*/ 59 w 59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22">
                  <a:moveTo>
                    <a:pt x="59" y="0"/>
                  </a:moveTo>
                  <a:cubicBezTo>
                    <a:pt x="58" y="7"/>
                    <a:pt x="54" y="13"/>
                    <a:pt x="49" y="17"/>
                  </a:cubicBezTo>
                  <a:cubicBezTo>
                    <a:pt x="41" y="22"/>
                    <a:pt x="30" y="21"/>
                    <a:pt x="22" y="17"/>
                  </a:cubicBezTo>
                  <a:cubicBezTo>
                    <a:pt x="17" y="15"/>
                    <a:pt x="13" y="13"/>
                    <a:pt x="10" y="10"/>
                  </a:cubicBezTo>
                  <a:cubicBezTo>
                    <a:pt x="8" y="9"/>
                    <a:pt x="2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24" y="2"/>
                    <a:pt x="40" y="3"/>
                    <a:pt x="54" y="1"/>
                  </a:cubicBezTo>
                  <a:cubicBezTo>
                    <a:pt x="56" y="1"/>
                    <a:pt x="58" y="1"/>
                    <a:pt x="59" y="0"/>
                  </a:cubicBezTo>
                  <a:close/>
                </a:path>
              </a:pathLst>
            </a:custGeom>
            <a:solidFill>
              <a:srgbClr val="8F3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658"/>
            <p:cNvSpPr>
              <a:spLocks/>
            </p:cNvSpPr>
            <p:nvPr/>
          </p:nvSpPr>
          <p:spPr bwMode="auto">
            <a:xfrm>
              <a:off x="5376863" y="4081463"/>
              <a:ext cx="79375" cy="22225"/>
            </a:xfrm>
            <a:custGeom>
              <a:avLst/>
              <a:gdLst>
                <a:gd name="T0" fmla="*/ 45 w 45"/>
                <a:gd name="T1" fmla="*/ 0 h 13"/>
                <a:gd name="T2" fmla="*/ 42 w 45"/>
                <a:gd name="T3" fmla="*/ 4 h 13"/>
                <a:gd name="T4" fmla="*/ 0 w 45"/>
                <a:gd name="T5" fmla="*/ 0 h 13"/>
                <a:gd name="T6" fmla="*/ 45 w 4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3">
                  <a:moveTo>
                    <a:pt x="45" y="0"/>
                  </a:moveTo>
                  <a:cubicBezTo>
                    <a:pt x="45" y="2"/>
                    <a:pt x="43" y="3"/>
                    <a:pt x="42" y="4"/>
                  </a:cubicBezTo>
                  <a:cubicBezTo>
                    <a:pt x="33" y="11"/>
                    <a:pt x="7" y="13"/>
                    <a:pt x="0" y="0"/>
                  </a:cubicBezTo>
                  <a:cubicBezTo>
                    <a:pt x="15" y="1"/>
                    <a:pt x="31" y="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659"/>
            <p:cNvSpPr>
              <a:spLocks/>
            </p:cNvSpPr>
            <p:nvPr/>
          </p:nvSpPr>
          <p:spPr bwMode="auto">
            <a:xfrm>
              <a:off x="5243513" y="4198938"/>
              <a:ext cx="84138" cy="407988"/>
            </a:xfrm>
            <a:custGeom>
              <a:avLst/>
              <a:gdLst>
                <a:gd name="T0" fmla="*/ 22 w 48"/>
                <a:gd name="T1" fmla="*/ 26 h 233"/>
                <a:gd name="T2" fmla="*/ 0 w 48"/>
                <a:gd name="T3" fmla="*/ 121 h 233"/>
                <a:gd name="T4" fmla="*/ 14 w 48"/>
                <a:gd name="T5" fmla="*/ 218 h 233"/>
                <a:gd name="T6" fmla="*/ 21 w 48"/>
                <a:gd name="T7" fmla="*/ 229 h 233"/>
                <a:gd name="T8" fmla="*/ 33 w 48"/>
                <a:gd name="T9" fmla="*/ 230 h 233"/>
                <a:gd name="T10" fmla="*/ 36 w 48"/>
                <a:gd name="T11" fmla="*/ 216 h 233"/>
                <a:gd name="T12" fmla="*/ 36 w 48"/>
                <a:gd name="T13" fmla="*/ 161 h 233"/>
                <a:gd name="T14" fmla="*/ 41 w 48"/>
                <a:gd name="T15" fmla="*/ 104 h 233"/>
                <a:gd name="T16" fmla="*/ 46 w 48"/>
                <a:gd name="T17" fmla="*/ 65 h 233"/>
                <a:gd name="T18" fmla="*/ 45 w 48"/>
                <a:gd name="T19" fmla="*/ 22 h 233"/>
                <a:gd name="T20" fmla="*/ 33 w 48"/>
                <a:gd name="T21" fmla="*/ 9 h 233"/>
                <a:gd name="T22" fmla="*/ 22 w 48"/>
                <a:gd name="T23" fmla="*/ 2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33">
                  <a:moveTo>
                    <a:pt x="22" y="26"/>
                  </a:moveTo>
                  <a:cubicBezTo>
                    <a:pt x="6" y="55"/>
                    <a:pt x="1" y="87"/>
                    <a:pt x="0" y="121"/>
                  </a:cubicBezTo>
                  <a:cubicBezTo>
                    <a:pt x="0" y="154"/>
                    <a:pt x="3" y="187"/>
                    <a:pt x="14" y="218"/>
                  </a:cubicBezTo>
                  <a:cubicBezTo>
                    <a:pt x="15" y="222"/>
                    <a:pt x="17" y="227"/>
                    <a:pt x="21" y="229"/>
                  </a:cubicBezTo>
                  <a:cubicBezTo>
                    <a:pt x="24" y="232"/>
                    <a:pt x="30" y="233"/>
                    <a:pt x="33" y="230"/>
                  </a:cubicBezTo>
                  <a:cubicBezTo>
                    <a:pt x="37" y="227"/>
                    <a:pt x="37" y="221"/>
                    <a:pt x="36" y="216"/>
                  </a:cubicBezTo>
                  <a:cubicBezTo>
                    <a:pt x="35" y="197"/>
                    <a:pt x="35" y="180"/>
                    <a:pt x="36" y="161"/>
                  </a:cubicBezTo>
                  <a:cubicBezTo>
                    <a:pt x="37" y="142"/>
                    <a:pt x="40" y="123"/>
                    <a:pt x="41" y="104"/>
                  </a:cubicBezTo>
                  <a:cubicBezTo>
                    <a:pt x="42" y="91"/>
                    <a:pt x="45" y="78"/>
                    <a:pt x="46" y="65"/>
                  </a:cubicBezTo>
                  <a:cubicBezTo>
                    <a:pt x="46" y="51"/>
                    <a:pt x="48" y="35"/>
                    <a:pt x="45" y="22"/>
                  </a:cubicBezTo>
                  <a:cubicBezTo>
                    <a:pt x="43" y="18"/>
                    <a:pt x="39" y="0"/>
                    <a:pt x="33" y="9"/>
                  </a:cubicBezTo>
                  <a:cubicBezTo>
                    <a:pt x="29" y="14"/>
                    <a:pt x="25" y="20"/>
                    <a:pt x="22" y="26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660"/>
            <p:cNvSpPr>
              <a:spLocks/>
            </p:cNvSpPr>
            <p:nvPr/>
          </p:nvSpPr>
          <p:spPr bwMode="auto">
            <a:xfrm>
              <a:off x="5514975" y="4210050"/>
              <a:ext cx="87313" cy="393700"/>
            </a:xfrm>
            <a:custGeom>
              <a:avLst/>
              <a:gdLst>
                <a:gd name="T0" fmla="*/ 31 w 49"/>
                <a:gd name="T1" fmla="*/ 19 h 225"/>
                <a:gd name="T2" fmla="*/ 42 w 49"/>
                <a:gd name="T3" fmla="*/ 52 h 225"/>
                <a:gd name="T4" fmla="*/ 47 w 49"/>
                <a:gd name="T5" fmla="*/ 139 h 225"/>
                <a:gd name="T6" fmla="*/ 41 w 49"/>
                <a:gd name="T7" fmla="*/ 183 h 225"/>
                <a:gd name="T8" fmla="*/ 35 w 49"/>
                <a:gd name="T9" fmla="*/ 203 h 225"/>
                <a:gd name="T10" fmla="*/ 30 w 49"/>
                <a:gd name="T11" fmla="*/ 218 h 225"/>
                <a:gd name="T12" fmla="*/ 18 w 49"/>
                <a:gd name="T13" fmla="*/ 224 h 225"/>
                <a:gd name="T14" fmla="*/ 11 w 49"/>
                <a:gd name="T15" fmla="*/ 211 h 225"/>
                <a:gd name="T16" fmla="*/ 12 w 49"/>
                <a:gd name="T17" fmla="*/ 173 h 225"/>
                <a:gd name="T18" fmla="*/ 10 w 49"/>
                <a:gd name="T19" fmla="*/ 131 h 225"/>
                <a:gd name="T20" fmla="*/ 4 w 49"/>
                <a:gd name="T21" fmla="*/ 48 h 225"/>
                <a:gd name="T22" fmla="*/ 11 w 49"/>
                <a:gd name="T23" fmla="*/ 5 h 225"/>
                <a:gd name="T24" fmla="*/ 19 w 49"/>
                <a:gd name="T25" fmla="*/ 1 h 225"/>
                <a:gd name="T26" fmla="*/ 31 w 49"/>
                <a:gd name="T27" fmla="*/ 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225">
                  <a:moveTo>
                    <a:pt x="31" y="19"/>
                  </a:moveTo>
                  <a:cubicBezTo>
                    <a:pt x="36" y="29"/>
                    <a:pt x="39" y="41"/>
                    <a:pt x="42" y="52"/>
                  </a:cubicBezTo>
                  <a:cubicBezTo>
                    <a:pt x="47" y="80"/>
                    <a:pt x="49" y="110"/>
                    <a:pt x="47" y="139"/>
                  </a:cubicBezTo>
                  <a:cubicBezTo>
                    <a:pt x="46" y="154"/>
                    <a:pt x="44" y="168"/>
                    <a:pt x="41" y="183"/>
                  </a:cubicBezTo>
                  <a:cubicBezTo>
                    <a:pt x="39" y="190"/>
                    <a:pt x="38" y="196"/>
                    <a:pt x="35" y="203"/>
                  </a:cubicBezTo>
                  <a:cubicBezTo>
                    <a:pt x="34" y="208"/>
                    <a:pt x="33" y="214"/>
                    <a:pt x="30" y="218"/>
                  </a:cubicBezTo>
                  <a:cubicBezTo>
                    <a:pt x="28" y="222"/>
                    <a:pt x="23" y="225"/>
                    <a:pt x="18" y="224"/>
                  </a:cubicBezTo>
                  <a:cubicBezTo>
                    <a:pt x="13" y="222"/>
                    <a:pt x="11" y="216"/>
                    <a:pt x="11" y="211"/>
                  </a:cubicBezTo>
                  <a:cubicBezTo>
                    <a:pt x="11" y="198"/>
                    <a:pt x="12" y="186"/>
                    <a:pt x="12" y="173"/>
                  </a:cubicBezTo>
                  <a:cubicBezTo>
                    <a:pt x="11" y="159"/>
                    <a:pt x="10" y="145"/>
                    <a:pt x="10" y="131"/>
                  </a:cubicBezTo>
                  <a:cubicBezTo>
                    <a:pt x="8" y="103"/>
                    <a:pt x="6" y="76"/>
                    <a:pt x="4" y="48"/>
                  </a:cubicBezTo>
                  <a:cubicBezTo>
                    <a:pt x="3" y="32"/>
                    <a:pt x="0" y="18"/>
                    <a:pt x="11" y="5"/>
                  </a:cubicBezTo>
                  <a:cubicBezTo>
                    <a:pt x="13" y="2"/>
                    <a:pt x="16" y="0"/>
                    <a:pt x="19" y="1"/>
                  </a:cubicBezTo>
                  <a:cubicBezTo>
                    <a:pt x="23" y="3"/>
                    <a:pt x="28" y="15"/>
                    <a:pt x="31" y="19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661"/>
            <p:cNvSpPr>
              <a:spLocks/>
            </p:cNvSpPr>
            <p:nvPr/>
          </p:nvSpPr>
          <p:spPr bwMode="auto">
            <a:xfrm>
              <a:off x="5235575" y="4181475"/>
              <a:ext cx="112713" cy="163513"/>
            </a:xfrm>
            <a:custGeom>
              <a:avLst/>
              <a:gdLst>
                <a:gd name="T0" fmla="*/ 5 w 64"/>
                <a:gd name="T1" fmla="*/ 56 h 93"/>
                <a:gd name="T2" fmla="*/ 1 w 64"/>
                <a:gd name="T3" fmla="*/ 64 h 93"/>
                <a:gd name="T4" fmla="*/ 53 w 64"/>
                <a:gd name="T5" fmla="*/ 91 h 93"/>
                <a:gd name="T6" fmla="*/ 62 w 64"/>
                <a:gd name="T7" fmla="*/ 65 h 93"/>
                <a:gd name="T8" fmla="*/ 61 w 64"/>
                <a:gd name="T9" fmla="*/ 32 h 93"/>
                <a:gd name="T10" fmla="*/ 54 w 64"/>
                <a:gd name="T11" fmla="*/ 18 h 93"/>
                <a:gd name="T12" fmla="*/ 5 w 64"/>
                <a:gd name="T13" fmla="*/ 5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3">
                  <a:moveTo>
                    <a:pt x="5" y="56"/>
                  </a:moveTo>
                  <a:cubicBezTo>
                    <a:pt x="4" y="60"/>
                    <a:pt x="2" y="62"/>
                    <a:pt x="1" y="64"/>
                  </a:cubicBezTo>
                  <a:cubicBezTo>
                    <a:pt x="0" y="66"/>
                    <a:pt x="46" y="93"/>
                    <a:pt x="53" y="91"/>
                  </a:cubicBezTo>
                  <a:cubicBezTo>
                    <a:pt x="60" y="89"/>
                    <a:pt x="62" y="71"/>
                    <a:pt x="62" y="65"/>
                  </a:cubicBezTo>
                  <a:cubicBezTo>
                    <a:pt x="64" y="54"/>
                    <a:pt x="63" y="43"/>
                    <a:pt x="61" y="32"/>
                  </a:cubicBezTo>
                  <a:cubicBezTo>
                    <a:pt x="59" y="27"/>
                    <a:pt x="58" y="22"/>
                    <a:pt x="54" y="18"/>
                  </a:cubicBezTo>
                  <a:cubicBezTo>
                    <a:pt x="40" y="0"/>
                    <a:pt x="16" y="38"/>
                    <a:pt x="5" y="56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662"/>
            <p:cNvSpPr>
              <a:spLocks/>
            </p:cNvSpPr>
            <p:nvPr/>
          </p:nvSpPr>
          <p:spPr bwMode="auto">
            <a:xfrm>
              <a:off x="5497513" y="4178300"/>
              <a:ext cx="112713" cy="161925"/>
            </a:xfrm>
            <a:custGeom>
              <a:avLst/>
              <a:gdLst>
                <a:gd name="T0" fmla="*/ 58 w 64"/>
                <a:gd name="T1" fmla="*/ 56 h 93"/>
                <a:gd name="T2" fmla="*/ 63 w 64"/>
                <a:gd name="T3" fmla="*/ 64 h 93"/>
                <a:gd name="T4" fmla="*/ 11 w 64"/>
                <a:gd name="T5" fmla="*/ 91 h 93"/>
                <a:gd name="T6" fmla="*/ 1 w 64"/>
                <a:gd name="T7" fmla="*/ 65 h 93"/>
                <a:gd name="T8" fmla="*/ 3 w 64"/>
                <a:gd name="T9" fmla="*/ 32 h 93"/>
                <a:gd name="T10" fmla="*/ 9 w 64"/>
                <a:gd name="T11" fmla="*/ 18 h 93"/>
                <a:gd name="T12" fmla="*/ 58 w 64"/>
                <a:gd name="T13" fmla="*/ 5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3">
                  <a:moveTo>
                    <a:pt x="58" y="56"/>
                  </a:moveTo>
                  <a:cubicBezTo>
                    <a:pt x="60" y="60"/>
                    <a:pt x="62" y="62"/>
                    <a:pt x="63" y="64"/>
                  </a:cubicBezTo>
                  <a:cubicBezTo>
                    <a:pt x="64" y="66"/>
                    <a:pt x="18" y="93"/>
                    <a:pt x="11" y="91"/>
                  </a:cubicBezTo>
                  <a:cubicBezTo>
                    <a:pt x="4" y="89"/>
                    <a:pt x="2" y="71"/>
                    <a:pt x="1" y="65"/>
                  </a:cubicBezTo>
                  <a:cubicBezTo>
                    <a:pt x="0" y="54"/>
                    <a:pt x="1" y="43"/>
                    <a:pt x="3" y="32"/>
                  </a:cubicBezTo>
                  <a:cubicBezTo>
                    <a:pt x="5" y="27"/>
                    <a:pt x="6" y="22"/>
                    <a:pt x="9" y="18"/>
                  </a:cubicBezTo>
                  <a:cubicBezTo>
                    <a:pt x="24" y="0"/>
                    <a:pt x="47" y="38"/>
                    <a:pt x="58" y="56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663"/>
            <p:cNvSpPr>
              <a:spLocks/>
            </p:cNvSpPr>
            <p:nvPr/>
          </p:nvSpPr>
          <p:spPr bwMode="auto">
            <a:xfrm>
              <a:off x="5416550" y="4040188"/>
              <a:ext cx="20638" cy="22225"/>
            </a:xfrm>
            <a:custGeom>
              <a:avLst/>
              <a:gdLst>
                <a:gd name="T0" fmla="*/ 7 w 11"/>
                <a:gd name="T1" fmla="*/ 2 h 13"/>
                <a:gd name="T2" fmla="*/ 2 w 11"/>
                <a:gd name="T3" fmla="*/ 9 h 13"/>
                <a:gd name="T4" fmla="*/ 4 w 11"/>
                <a:gd name="T5" fmla="*/ 12 h 13"/>
                <a:gd name="T6" fmla="*/ 11 w 11"/>
                <a:gd name="T7" fmla="*/ 3 h 13"/>
                <a:gd name="T8" fmla="*/ 7 w 11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10"/>
                    <a:pt x="11" y="7"/>
                    <a:pt x="11" y="3"/>
                  </a:cubicBezTo>
                  <a:cubicBezTo>
                    <a:pt x="11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664"/>
            <p:cNvSpPr>
              <a:spLocks noEditPoints="1"/>
            </p:cNvSpPr>
            <p:nvPr/>
          </p:nvSpPr>
          <p:spPr bwMode="auto">
            <a:xfrm>
              <a:off x="5375275" y="4292600"/>
              <a:ext cx="122238" cy="144463"/>
            </a:xfrm>
            <a:custGeom>
              <a:avLst/>
              <a:gdLst>
                <a:gd name="T0" fmla="*/ 59 w 70"/>
                <a:gd name="T1" fmla="*/ 48 h 83"/>
                <a:gd name="T2" fmla="*/ 47 w 70"/>
                <a:gd name="T3" fmla="*/ 36 h 83"/>
                <a:gd name="T4" fmla="*/ 31 w 70"/>
                <a:gd name="T5" fmla="*/ 32 h 83"/>
                <a:gd name="T6" fmla="*/ 45 w 70"/>
                <a:gd name="T7" fmla="*/ 23 h 83"/>
                <a:gd name="T8" fmla="*/ 47 w 70"/>
                <a:gd name="T9" fmla="*/ 7 h 83"/>
                <a:gd name="T10" fmla="*/ 33 w 70"/>
                <a:gd name="T11" fmla="*/ 2 h 83"/>
                <a:gd name="T12" fmla="*/ 2 w 70"/>
                <a:gd name="T13" fmla="*/ 1 h 83"/>
                <a:gd name="T14" fmla="*/ 0 w 70"/>
                <a:gd name="T15" fmla="*/ 75 h 83"/>
                <a:gd name="T16" fmla="*/ 59 w 70"/>
                <a:gd name="T17" fmla="*/ 48 h 83"/>
                <a:gd name="T18" fmla="*/ 17 w 70"/>
                <a:gd name="T19" fmla="*/ 23 h 83"/>
                <a:gd name="T20" fmla="*/ 16 w 70"/>
                <a:gd name="T21" fmla="*/ 18 h 83"/>
                <a:gd name="T22" fmla="*/ 15 w 70"/>
                <a:gd name="T23" fmla="*/ 11 h 83"/>
                <a:gd name="T24" fmla="*/ 28 w 70"/>
                <a:gd name="T25" fmla="*/ 15 h 83"/>
                <a:gd name="T26" fmla="*/ 17 w 70"/>
                <a:gd name="T27" fmla="*/ 23 h 83"/>
                <a:gd name="T28" fmla="*/ 34 w 70"/>
                <a:gd name="T29" fmla="*/ 59 h 83"/>
                <a:gd name="T30" fmla="*/ 27 w 70"/>
                <a:gd name="T31" fmla="*/ 64 h 83"/>
                <a:gd name="T32" fmla="*/ 19 w 70"/>
                <a:gd name="T33" fmla="*/ 65 h 83"/>
                <a:gd name="T34" fmla="*/ 20 w 70"/>
                <a:gd name="T35" fmla="*/ 49 h 83"/>
                <a:gd name="T36" fmla="*/ 21 w 70"/>
                <a:gd name="T37" fmla="*/ 49 h 83"/>
                <a:gd name="T38" fmla="*/ 29 w 70"/>
                <a:gd name="T39" fmla="*/ 52 h 83"/>
                <a:gd name="T40" fmla="*/ 34 w 70"/>
                <a:gd name="T41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83">
                  <a:moveTo>
                    <a:pt x="59" y="48"/>
                  </a:moveTo>
                  <a:cubicBezTo>
                    <a:pt x="57" y="43"/>
                    <a:pt x="53" y="39"/>
                    <a:pt x="47" y="36"/>
                  </a:cubicBezTo>
                  <a:cubicBezTo>
                    <a:pt x="42" y="34"/>
                    <a:pt x="36" y="33"/>
                    <a:pt x="31" y="32"/>
                  </a:cubicBezTo>
                  <a:cubicBezTo>
                    <a:pt x="36" y="30"/>
                    <a:pt x="42" y="28"/>
                    <a:pt x="45" y="23"/>
                  </a:cubicBezTo>
                  <a:cubicBezTo>
                    <a:pt x="49" y="19"/>
                    <a:pt x="50" y="12"/>
                    <a:pt x="47" y="7"/>
                  </a:cubicBezTo>
                  <a:cubicBezTo>
                    <a:pt x="43" y="3"/>
                    <a:pt x="38" y="2"/>
                    <a:pt x="33" y="2"/>
                  </a:cubicBezTo>
                  <a:cubicBezTo>
                    <a:pt x="23" y="0"/>
                    <a:pt x="12" y="0"/>
                    <a:pt x="2" y="1"/>
                  </a:cubicBezTo>
                  <a:cubicBezTo>
                    <a:pt x="0" y="1"/>
                    <a:pt x="1" y="69"/>
                    <a:pt x="0" y="75"/>
                  </a:cubicBezTo>
                  <a:cubicBezTo>
                    <a:pt x="17" y="83"/>
                    <a:pt x="70" y="77"/>
                    <a:pt x="59" y="48"/>
                  </a:cubicBezTo>
                  <a:close/>
                  <a:moveTo>
                    <a:pt x="17" y="23"/>
                  </a:moveTo>
                  <a:cubicBezTo>
                    <a:pt x="16" y="21"/>
                    <a:pt x="16" y="19"/>
                    <a:pt x="16" y="18"/>
                  </a:cubicBezTo>
                  <a:cubicBezTo>
                    <a:pt x="16" y="15"/>
                    <a:pt x="15" y="13"/>
                    <a:pt x="15" y="11"/>
                  </a:cubicBezTo>
                  <a:cubicBezTo>
                    <a:pt x="17" y="11"/>
                    <a:pt x="27" y="12"/>
                    <a:pt x="28" y="15"/>
                  </a:cubicBezTo>
                  <a:cubicBezTo>
                    <a:pt x="30" y="19"/>
                    <a:pt x="20" y="23"/>
                    <a:pt x="17" y="23"/>
                  </a:cubicBezTo>
                  <a:close/>
                  <a:moveTo>
                    <a:pt x="34" y="59"/>
                  </a:moveTo>
                  <a:cubicBezTo>
                    <a:pt x="33" y="62"/>
                    <a:pt x="30" y="64"/>
                    <a:pt x="27" y="64"/>
                  </a:cubicBezTo>
                  <a:cubicBezTo>
                    <a:pt x="25" y="64"/>
                    <a:pt x="22" y="64"/>
                    <a:pt x="19" y="65"/>
                  </a:cubicBezTo>
                  <a:cubicBezTo>
                    <a:pt x="19" y="60"/>
                    <a:pt x="19" y="54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3" y="51"/>
                    <a:pt x="26" y="51"/>
                    <a:pt x="29" y="52"/>
                  </a:cubicBezTo>
                  <a:cubicBezTo>
                    <a:pt x="32" y="54"/>
                    <a:pt x="34" y="56"/>
                    <a:pt x="34" y="59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665"/>
            <p:cNvSpPr>
              <a:spLocks/>
            </p:cNvSpPr>
            <p:nvPr/>
          </p:nvSpPr>
          <p:spPr bwMode="auto">
            <a:xfrm>
              <a:off x="5915025" y="4246563"/>
              <a:ext cx="106363" cy="401638"/>
            </a:xfrm>
            <a:custGeom>
              <a:avLst/>
              <a:gdLst>
                <a:gd name="T0" fmla="*/ 53 w 61"/>
                <a:gd name="T1" fmla="*/ 85 h 229"/>
                <a:gd name="T2" fmla="*/ 56 w 61"/>
                <a:gd name="T3" fmla="*/ 4 h 229"/>
                <a:gd name="T4" fmla="*/ 37 w 61"/>
                <a:gd name="T5" fmla="*/ 3 h 229"/>
                <a:gd name="T6" fmla="*/ 1 w 61"/>
                <a:gd name="T7" fmla="*/ 0 h 229"/>
                <a:gd name="T8" fmla="*/ 6 w 61"/>
                <a:gd name="T9" fmla="*/ 80 h 229"/>
                <a:gd name="T10" fmla="*/ 11 w 61"/>
                <a:gd name="T11" fmla="*/ 181 h 229"/>
                <a:gd name="T12" fmla="*/ 14 w 61"/>
                <a:gd name="T13" fmla="*/ 227 h 229"/>
                <a:gd name="T14" fmla="*/ 44 w 61"/>
                <a:gd name="T15" fmla="*/ 229 h 229"/>
                <a:gd name="T16" fmla="*/ 48 w 61"/>
                <a:gd name="T17" fmla="*/ 163 h 229"/>
                <a:gd name="T18" fmla="*/ 53 w 61"/>
                <a:gd name="T19" fmla="*/ 8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29">
                  <a:moveTo>
                    <a:pt x="53" y="85"/>
                  </a:moveTo>
                  <a:cubicBezTo>
                    <a:pt x="55" y="78"/>
                    <a:pt x="61" y="5"/>
                    <a:pt x="56" y="4"/>
                  </a:cubicBezTo>
                  <a:cubicBezTo>
                    <a:pt x="50" y="4"/>
                    <a:pt x="44" y="3"/>
                    <a:pt x="37" y="3"/>
                  </a:cubicBezTo>
                  <a:cubicBezTo>
                    <a:pt x="25" y="2"/>
                    <a:pt x="13" y="1"/>
                    <a:pt x="1" y="0"/>
                  </a:cubicBezTo>
                  <a:cubicBezTo>
                    <a:pt x="0" y="27"/>
                    <a:pt x="5" y="53"/>
                    <a:pt x="6" y="80"/>
                  </a:cubicBezTo>
                  <a:cubicBezTo>
                    <a:pt x="8" y="113"/>
                    <a:pt x="10" y="147"/>
                    <a:pt x="11" y="181"/>
                  </a:cubicBezTo>
                  <a:cubicBezTo>
                    <a:pt x="12" y="184"/>
                    <a:pt x="13" y="206"/>
                    <a:pt x="14" y="227"/>
                  </a:cubicBezTo>
                  <a:cubicBezTo>
                    <a:pt x="24" y="227"/>
                    <a:pt x="34" y="228"/>
                    <a:pt x="44" y="229"/>
                  </a:cubicBezTo>
                  <a:cubicBezTo>
                    <a:pt x="46" y="207"/>
                    <a:pt x="47" y="185"/>
                    <a:pt x="48" y="163"/>
                  </a:cubicBezTo>
                  <a:cubicBezTo>
                    <a:pt x="49" y="137"/>
                    <a:pt x="48" y="110"/>
                    <a:pt x="53" y="85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666"/>
            <p:cNvSpPr>
              <a:spLocks/>
            </p:cNvSpPr>
            <p:nvPr/>
          </p:nvSpPr>
          <p:spPr bwMode="auto">
            <a:xfrm>
              <a:off x="5938838" y="4643438"/>
              <a:ext cx="52388" cy="82550"/>
            </a:xfrm>
            <a:custGeom>
              <a:avLst/>
              <a:gdLst>
                <a:gd name="T0" fmla="*/ 0 w 30"/>
                <a:gd name="T1" fmla="*/ 41 h 47"/>
                <a:gd name="T2" fmla="*/ 29 w 30"/>
                <a:gd name="T3" fmla="*/ 47 h 47"/>
                <a:gd name="T4" fmla="*/ 30 w 30"/>
                <a:gd name="T5" fmla="*/ 2 h 47"/>
                <a:gd name="T6" fmla="*/ 0 w 30"/>
                <a:gd name="T7" fmla="*/ 0 h 47"/>
                <a:gd name="T8" fmla="*/ 0 w 30"/>
                <a:gd name="T9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7">
                  <a:moveTo>
                    <a:pt x="0" y="41"/>
                  </a:moveTo>
                  <a:cubicBezTo>
                    <a:pt x="10" y="43"/>
                    <a:pt x="19" y="45"/>
                    <a:pt x="29" y="47"/>
                  </a:cubicBezTo>
                  <a:cubicBezTo>
                    <a:pt x="29" y="32"/>
                    <a:pt x="30" y="17"/>
                    <a:pt x="30" y="2"/>
                  </a:cubicBezTo>
                  <a:cubicBezTo>
                    <a:pt x="20" y="1"/>
                    <a:pt x="10" y="0"/>
                    <a:pt x="0" y="0"/>
                  </a:cubicBezTo>
                  <a:cubicBezTo>
                    <a:pt x="1" y="21"/>
                    <a:pt x="1" y="41"/>
                    <a:pt x="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667"/>
            <p:cNvSpPr>
              <a:spLocks/>
            </p:cNvSpPr>
            <p:nvPr/>
          </p:nvSpPr>
          <p:spPr bwMode="auto">
            <a:xfrm>
              <a:off x="6035675" y="4246563"/>
              <a:ext cx="107950" cy="404813"/>
            </a:xfrm>
            <a:custGeom>
              <a:avLst/>
              <a:gdLst>
                <a:gd name="T0" fmla="*/ 47 w 61"/>
                <a:gd name="T1" fmla="*/ 229 h 231"/>
                <a:gd name="T2" fmla="*/ 50 w 61"/>
                <a:gd name="T3" fmla="*/ 181 h 231"/>
                <a:gd name="T4" fmla="*/ 55 w 61"/>
                <a:gd name="T5" fmla="*/ 80 h 231"/>
                <a:gd name="T6" fmla="*/ 60 w 61"/>
                <a:gd name="T7" fmla="*/ 0 h 231"/>
                <a:gd name="T8" fmla="*/ 24 w 61"/>
                <a:gd name="T9" fmla="*/ 3 h 231"/>
                <a:gd name="T10" fmla="*/ 5 w 61"/>
                <a:gd name="T11" fmla="*/ 4 h 231"/>
                <a:gd name="T12" fmla="*/ 8 w 61"/>
                <a:gd name="T13" fmla="*/ 85 h 231"/>
                <a:gd name="T14" fmla="*/ 13 w 61"/>
                <a:gd name="T15" fmla="*/ 163 h 231"/>
                <a:gd name="T16" fmla="*/ 17 w 61"/>
                <a:gd name="T17" fmla="*/ 231 h 231"/>
                <a:gd name="T18" fmla="*/ 47 w 61"/>
                <a:gd name="T19" fmla="*/ 22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31">
                  <a:moveTo>
                    <a:pt x="47" y="229"/>
                  </a:moveTo>
                  <a:cubicBezTo>
                    <a:pt x="48" y="208"/>
                    <a:pt x="49" y="184"/>
                    <a:pt x="50" y="181"/>
                  </a:cubicBezTo>
                  <a:cubicBezTo>
                    <a:pt x="51" y="147"/>
                    <a:pt x="53" y="113"/>
                    <a:pt x="55" y="80"/>
                  </a:cubicBezTo>
                  <a:cubicBezTo>
                    <a:pt x="56" y="53"/>
                    <a:pt x="61" y="27"/>
                    <a:pt x="60" y="0"/>
                  </a:cubicBezTo>
                  <a:cubicBezTo>
                    <a:pt x="48" y="1"/>
                    <a:pt x="36" y="2"/>
                    <a:pt x="24" y="3"/>
                  </a:cubicBezTo>
                  <a:cubicBezTo>
                    <a:pt x="17" y="3"/>
                    <a:pt x="11" y="4"/>
                    <a:pt x="5" y="4"/>
                  </a:cubicBezTo>
                  <a:cubicBezTo>
                    <a:pt x="0" y="5"/>
                    <a:pt x="6" y="78"/>
                    <a:pt x="8" y="85"/>
                  </a:cubicBezTo>
                  <a:cubicBezTo>
                    <a:pt x="13" y="110"/>
                    <a:pt x="12" y="137"/>
                    <a:pt x="13" y="163"/>
                  </a:cubicBezTo>
                  <a:cubicBezTo>
                    <a:pt x="14" y="186"/>
                    <a:pt x="15" y="208"/>
                    <a:pt x="17" y="231"/>
                  </a:cubicBezTo>
                  <a:cubicBezTo>
                    <a:pt x="27" y="231"/>
                    <a:pt x="37" y="230"/>
                    <a:pt x="47" y="229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668"/>
            <p:cNvSpPr>
              <a:spLocks/>
            </p:cNvSpPr>
            <p:nvPr/>
          </p:nvSpPr>
          <p:spPr bwMode="auto">
            <a:xfrm>
              <a:off x="6065838" y="4648200"/>
              <a:ext cx="52388" cy="77788"/>
            </a:xfrm>
            <a:custGeom>
              <a:avLst/>
              <a:gdLst>
                <a:gd name="T0" fmla="*/ 30 w 30"/>
                <a:gd name="T1" fmla="*/ 0 h 45"/>
                <a:gd name="T2" fmla="*/ 0 w 30"/>
                <a:gd name="T3" fmla="*/ 2 h 45"/>
                <a:gd name="T4" fmla="*/ 1 w 30"/>
                <a:gd name="T5" fmla="*/ 45 h 45"/>
                <a:gd name="T6" fmla="*/ 30 w 30"/>
                <a:gd name="T7" fmla="*/ 39 h 45"/>
                <a:gd name="T8" fmla="*/ 30 w 3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5">
                  <a:moveTo>
                    <a:pt x="30" y="0"/>
                  </a:moveTo>
                  <a:cubicBezTo>
                    <a:pt x="20" y="1"/>
                    <a:pt x="10" y="2"/>
                    <a:pt x="0" y="2"/>
                  </a:cubicBezTo>
                  <a:cubicBezTo>
                    <a:pt x="0" y="16"/>
                    <a:pt x="1" y="31"/>
                    <a:pt x="1" y="45"/>
                  </a:cubicBezTo>
                  <a:cubicBezTo>
                    <a:pt x="11" y="43"/>
                    <a:pt x="21" y="41"/>
                    <a:pt x="30" y="39"/>
                  </a:cubicBezTo>
                  <a:cubicBezTo>
                    <a:pt x="29" y="39"/>
                    <a:pt x="29" y="2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669"/>
            <p:cNvSpPr>
              <a:spLocks/>
            </p:cNvSpPr>
            <p:nvPr/>
          </p:nvSpPr>
          <p:spPr bwMode="auto">
            <a:xfrm>
              <a:off x="6062663" y="4670425"/>
              <a:ext cx="147638" cy="98425"/>
            </a:xfrm>
            <a:custGeom>
              <a:avLst/>
              <a:gdLst>
                <a:gd name="T0" fmla="*/ 80 w 84"/>
                <a:gd name="T1" fmla="*/ 52 h 56"/>
                <a:gd name="T2" fmla="*/ 46 w 84"/>
                <a:gd name="T3" fmla="*/ 52 h 56"/>
                <a:gd name="T4" fmla="*/ 10 w 84"/>
                <a:gd name="T5" fmla="*/ 47 h 56"/>
                <a:gd name="T6" fmla="*/ 5 w 84"/>
                <a:gd name="T7" fmla="*/ 45 h 56"/>
                <a:gd name="T8" fmla="*/ 4 w 84"/>
                <a:gd name="T9" fmla="*/ 42 h 56"/>
                <a:gd name="T10" fmla="*/ 0 w 84"/>
                <a:gd name="T11" fmla="*/ 0 h 56"/>
                <a:gd name="T12" fmla="*/ 29 w 84"/>
                <a:gd name="T13" fmla="*/ 1 h 56"/>
                <a:gd name="T14" fmla="*/ 33 w 84"/>
                <a:gd name="T15" fmla="*/ 3 h 56"/>
                <a:gd name="T16" fmla="*/ 34 w 84"/>
                <a:gd name="T17" fmla="*/ 10 h 56"/>
                <a:gd name="T18" fmla="*/ 51 w 84"/>
                <a:gd name="T19" fmla="*/ 27 h 56"/>
                <a:gd name="T20" fmla="*/ 76 w 84"/>
                <a:gd name="T21" fmla="*/ 39 h 56"/>
                <a:gd name="T22" fmla="*/ 82 w 84"/>
                <a:gd name="T23" fmla="*/ 44 h 56"/>
                <a:gd name="T24" fmla="*/ 80 w 84"/>
                <a:gd name="T25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56">
                  <a:moveTo>
                    <a:pt x="80" y="52"/>
                  </a:moveTo>
                  <a:cubicBezTo>
                    <a:pt x="70" y="56"/>
                    <a:pt x="56" y="53"/>
                    <a:pt x="46" y="52"/>
                  </a:cubicBezTo>
                  <a:cubicBezTo>
                    <a:pt x="34" y="50"/>
                    <a:pt x="22" y="49"/>
                    <a:pt x="10" y="47"/>
                  </a:cubicBezTo>
                  <a:cubicBezTo>
                    <a:pt x="8" y="47"/>
                    <a:pt x="6" y="47"/>
                    <a:pt x="5" y="45"/>
                  </a:cubicBezTo>
                  <a:cubicBezTo>
                    <a:pt x="4" y="44"/>
                    <a:pt x="4" y="43"/>
                    <a:pt x="4" y="42"/>
                  </a:cubicBezTo>
                  <a:cubicBezTo>
                    <a:pt x="3" y="28"/>
                    <a:pt x="0" y="14"/>
                    <a:pt x="0" y="0"/>
                  </a:cubicBezTo>
                  <a:cubicBezTo>
                    <a:pt x="10" y="1"/>
                    <a:pt x="19" y="1"/>
                    <a:pt x="29" y="1"/>
                  </a:cubicBezTo>
                  <a:cubicBezTo>
                    <a:pt x="30" y="1"/>
                    <a:pt x="32" y="2"/>
                    <a:pt x="33" y="3"/>
                  </a:cubicBezTo>
                  <a:cubicBezTo>
                    <a:pt x="35" y="4"/>
                    <a:pt x="34" y="7"/>
                    <a:pt x="34" y="10"/>
                  </a:cubicBezTo>
                  <a:cubicBezTo>
                    <a:pt x="32" y="22"/>
                    <a:pt x="43" y="24"/>
                    <a:pt x="51" y="27"/>
                  </a:cubicBezTo>
                  <a:cubicBezTo>
                    <a:pt x="59" y="31"/>
                    <a:pt x="68" y="35"/>
                    <a:pt x="76" y="39"/>
                  </a:cubicBezTo>
                  <a:cubicBezTo>
                    <a:pt x="78" y="40"/>
                    <a:pt x="81" y="42"/>
                    <a:pt x="82" y="44"/>
                  </a:cubicBezTo>
                  <a:cubicBezTo>
                    <a:pt x="84" y="48"/>
                    <a:pt x="83" y="50"/>
                    <a:pt x="80" y="52"/>
                  </a:cubicBezTo>
                  <a:close/>
                </a:path>
              </a:pathLst>
            </a:custGeom>
            <a:solidFill>
              <a:srgbClr val="B8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670"/>
            <p:cNvSpPr>
              <a:spLocks/>
            </p:cNvSpPr>
            <p:nvPr/>
          </p:nvSpPr>
          <p:spPr bwMode="auto">
            <a:xfrm>
              <a:off x="5848350" y="4670425"/>
              <a:ext cx="147638" cy="98425"/>
            </a:xfrm>
            <a:custGeom>
              <a:avLst/>
              <a:gdLst>
                <a:gd name="T0" fmla="*/ 5 w 84"/>
                <a:gd name="T1" fmla="*/ 52 h 56"/>
                <a:gd name="T2" fmla="*/ 38 w 84"/>
                <a:gd name="T3" fmla="*/ 52 h 56"/>
                <a:gd name="T4" fmla="*/ 74 w 84"/>
                <a:gd name="T5" fmla="*/ 47 h 56"/>
                <a:gd name="T6" fmla="*/ 79 w 84"/>
                <a:gd name="T7" fmla="*/ 45 h 56"/>
                <a:gd name="T8" fmla="*/ 80 w 84"/>
                <a:gd name="T9" fmla="*/ 42 h 56"/>
                <a:gd name="T10" fmla="*/ 84 w 84"/>
                <a:gd name="T11" fmla="*/ 0 h 56"/>
                <a:gd name="T12" fmla="*/ 56 w 84"/>
                <a:gd name="T13" fmla="*/ 1 h 56"/>
                <a:gd name="T14" fmla="*/ 51 w 84"/>
                <a:gd name="T15" fmla="*/ 3 h 56"/>
                <a:gd name="T16" fmla="*/ 51 w 84"/>
                <a:gd name="T17" fmla="*/ 10 h 56"/>
                <a:gd name="T18" fmla="*/ 34 w 84"/>
                <a:gd name="T19" fmla="*/ 27 h 56"/>
                <a:gd name="T20" fmla="*/ 9 w 84"/>
                <a:gd name="T21" fmla="*/ 39 h 56"/>
                <a:gd name="T22" fmla="*/ 3 w 84"/>
                <a:gd name="T23" fmla="*/ 44 h 56"/>
                <a:gd name="T24" fmla="*/ 5 w 84"/>
                <a:gd name="T25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56">
                  <a:moveTo>
                    <a:pt x="5" y="52"/>
                  </a:moveTo>
                  <a:cubicBezTo>
                    <a:pt x="14" y="56"/>
                    <a:pt x="28" y="53"/>
                    <a:pt x="38" y="52"/>
                  </a:cubicBezTo>
                  <a:cubicBezTo>
                    <a:pt x="50" y="50"/>
                    <a:pt x="62" y="49"/>
                    <a:pt x="74" y="47"/>
                  </a:cubicBezTo>
                  <a:cubicBezTo>
                    <a:pt x="76" y="47"/>
                    <a:pt x="78" y="47"/>
                    <a:pt x="79" y="45"/>
                  </a:cubicBezTo>
                  <a:cubicBezTo>
                    <a:pt x="80" y="44"/>
                    <a:pt x="80" y="43"/>
                    <a:pt x="80" y="42"/>
                  </a:cubicBezTo>
                  <a:cubicBezTo>
                    <a:pt x="82" y="28"/>
                    <a:pt x="84" y="14"/>
                    <a:pt x="84" y="0"/>
                  </a:cubicBezTo>
                  <a:cubicBezTo>
                    <a:pt x="75" y="1"/>
                    <a:pt x="65" y="1"/>
                    <a:pt x="56" y="1"/>
                  </a:cubicBezTo>
                  <a:cubicBezTo>
                    <a:pt x="54" y="1"/>
                    <a:pt x="53" y="2"/>
                    <a:pt x="51" y="3"/>
                  </a:cubicBezTo>
                  <a:cubicBezTo>
                    <a:pt x="50" y="4"/>
                    <a:pt x="51" y="7"/>
                    <a:pt x="51" y="10"/>
                  </a:cubicBezTo>
                  <a:cubicBezTo>
                    <a:pt x="53" y="22"/>
                    <a:pt x="42" y="24"/>
                    <a:pt x="34" y="27"/>
                  </a:cubicBezTo>
                  <a:cubicBezTo>
                    <a:pt x="25" y="31"/>
                    <a:pt x="17" y="35"/>
                    <a:pt x="9" y="39"/>
                  </a:cubicBezTo>
                  <a:cubicBezTo>
                    <a:pt x="6" y="40"/>
                    <a:pt x="4" y="42"/>
                    <a:pt x="3" y="44"/>
                  </a:cubicBezTo>
                  <a:cubicBezTo>
                    <a:pt x="0" y="48"/>
                    <a:pt x="2" y="50"/>
                    <a:pt x="5" y="52"/>
                  </a:cubicBezTo>
                  <a:close/>
                </a:path>
              </a:pathLst>
            </a:custGeom>
            <a:solidFill>
              <a:srgbClr val="B8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671"/>
            <p:cNvSpPr>
              <a:spLocks/>
            </p:cNvSpPr>
            <p:nvPr/>
          </p:nvSpPr>
          <p:spPr bwMode="auto">
            <a:xfrm>
              <a:off x="5889625" y="4249738"/>
              <a:ext cx="268288" cy="338138"/>
            </a:xfrm>
            <a:custGeom>
              <a:avLst/>
              <a:gdLst>
                <a:gd name="T0" fmla="*/ 18 w 152"/>
                <a:gd name="T1" fmla="*/ 1 h 193"/>
                <a:gd name="T2" fmla="*/ 11 w 152"/>
                <a:gd name="T3" fmla="*/ 193 h 193"/>
                <a:gd name="T4" fmla="*/ 73 w 152"/>
                <a:gd name="T5" fmla="*/ 185 h 193"/>
                <a:gd name="T6" fmla="*/ 75 w 152"/>
                <a:gd name="T7" fmla="*/ 143 h 193"/>
                <a:gd name="T8" fmla="*/ 83 w 152"/>
                <a:gd name="T9" fmla="*/ 100 h 193"/>
                <a:gd name="T10" fmla="*/ 92 w 152"/>
                <a:gd name="T11" fmla="*/ 185 h 193"/>
                <a:gd name="T12" fmla="*/ 150 w 152"/>
                <a:gd name="T13" fmla="*/ 181 h 193"/>
                <a:gd name="T14" fmla="*/ 152 w 152"/>
                <a:gd name="T15" fmla="*/ 87 h 193"/>
                <a:gd name="T16" fmla="*/ 147 w 152"/>
                <a:gd name="T17" fmla="*/ 10 h 193"/>
                <a:gd name="T18" fmla="*/ 78 w 152"/>
                <a:gd name="T19" fmla="*/ 9 h 193"/>
                <a:gd name="T20" fmla="*/ 44 w 152"/>
                <a:gd name="T21" fmla="*/ 5 h 193"/>
                <a:gd name="T22" fmla="*/ 18 w 152"/>
                <a:gd name="T23" fmla="*/ 1 h 193"/>
                <a:gd name="T24" fmla="*/ 18 w 152"/>
                <a:gd name="T25" fmla="*/ 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93">
                  <a:moveTo>
                    <a:pt x="18" y="1"/>
                  </a:moveTo>
                  <a:cubicBezTo>
                    <a:pt x="6" y="66"/>
                    <a:pt x="0" y="127"/>
                    <a:pt x="11" y="193"/>
                  </a:cubicBezTo>
                  <a:cubicBezTo>
                    <a:pt x="31" y="186"/>
                    <a:pt x="52" y="183"/>
                    <a:pt x="73" y="185"/>
                  </a:cubicBezTo>
                  <a:cubicBezTo>
                    <a:pt x="73" y="171"/>
                    <a:pt x="73" y="157"/>
                    <a:pt x="75" y="143"/>
                  </a:cubicBezTo>
                  <a:cubicBezTo>
                    <a:pt x="78" y="129"/>
                    <a:pt x="83" y="114"/>
                    <a:pt x="83" y="100"/>
                  </a:cubicBezTo>
                  <a:cubicBezTo>
                    <a:pt x="85" y="129"/>
                    <a:pt x="90" y="157"/>
                    <a:pt x="92" y="185"/>
                  </a:cubicBezTo>
                  <a:cubicBezTo>
                    <a:pt x="111" y="180"/>
                    <a:pt x="131" y="179"/>
                    <a:pt x="150" y="181"/>
                  </a:cubicBezTo>
                  <a:cubicBezTo>
                    <a:pt x="147" y="181"/>
                    <a:pt x="151" y="95"/>
                    <a:pt x="152" y="87"/>
                  </a:cubicBezTo>
                  <a:cubicBezTo>
                    <a:pt x="152" y="81"/>
                    <a:pt x="149" y="9"/>
                    <a:pt x="147" y="10"/>
                  </a:cubicBezTo>
                  <a:cubicBezTo>
                    <a:pt x="124" y="11"/>
                    <a:pt x="101" y="11"/>
                    <a:pt x="78" y="9"/>
                  </a:cubicBezTo>
                  <a:cubicBezTo>
                    <a:pt x="66" y="8"/>
                    <a:pt x="55" y="7"/>
                    <a:pt x="44" y="5"/>
                  </a:cubicBezTo>
                  <a:cubicBezTo>
                    <a:pt x="42" y="5"/>
                    <a:pt x="18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672"/>
            <p:cNvSpPr>
              <a:spLocks/>
            </p:cNvSpPr>
            <p:nvPr/>
          </p:nvSpPr>
          <p:spPr bwMode="auto">
            <a:xfrm>
              <a:off x="5926138" y="3862388"/>
              <a:ext cx="193675" cy="87313"/>
            </a:xfrm>
            <a:custGeom>
              <a:avLst/>
              <a:gdLst>
                <a:gd name="T0" fmla="*/ 110 w 110"/>
                <a:gd name="T1" fmla="*/ 4 h 50"/>
                <a:gd name="T2" fmla="*/ 98 w 110"/>
                <a:gd name="T3" fmla="*/ 3 h 50"/>
                <a:gd name="T4" fmla="*/ 98 w 110"/>
                <a:gd name="T5" fmla="*/ 3 h 50"/>
                <a:gd name="T6" fmla="*/ 97 w 110"/>
                <a:gd name="T7" fmla="*/ 3 h 50"/>
                <a:gd name="T8" fmla="*/ 27 w 110"/>
                <a:gd name="T9" fmla="*/ 2 h 50"/>
                <a:gd name="T10" fmla="*/ 11 w 110"/>
                <a:gd name="T11" fmla="*/ 4 h 50"/>
                <a:gd name="T12" fmla="*/ 8 w 110"/>
                <a:gd name="T13" fmla="*/ 4 h 50"/>
                <a:gd name="T14" fmla="*/ 0 w 110"/>
                <a:gd name="T15" fmla="*/ 6 h 50"/>
                <a:gd name="T16" fmla="*/ 110 w 110"/>
                <a:gd name="T17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50">
                  <a:moveTo>
                    <a:pt x="110" y="4"/>
                  </a:moveTo>
                  <a:cubicBezTo>
                    <a:pt x="106" y="3"/>
                    <a:pt x="102" y="3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74" y="2"/>
                    <a:pt x="51" y="0"/>
                    <a:pt x="27" y="2"/>
                  </a:cubicBezTo>
                  <a:cubicBezTo>
                    <a:pt x="22" y="2"/>
                    <a:pt x="16" y="3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5" y="5"/>
                    <a:pt x="3" y="6"/>
                    <a:pt x="0" y="6"/>
                  </a:cubicBezTo>
                  <a:cubicBezTo>
                    <a:pt x="33" y="50"/>
                    <a:pt x="76" y="32"/>
                    <a:pt x="110" y="4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673"/>
            <p:cNvSpPr>
              <a:spLocks/>
            </p:cNvSpPr>
            <p:nvPr/>
          </p:nvSpPr>
          <p:spPr bwMode="auto">
            <a:xfrm>
              <a:off x="5867400" y="3870325"/>
              <a:ext cx="342900" cy="434975"/>
            </a:xfrm>
            <a:custGeom>
              <a:avLst/>
              <a:gdLst>
                <a:gd name="T0" fmla="*/ 195 w 195"/>
                <a:gd name="T1" fmla="*/ 85 h 249"/>
                <a:gd name="T2" fmla="*/ 194 w 195"/>
                <a:gd name="T3" fmla="*/ 95 h 249"/>
                <a:gd name="T4" fmla="*/ 192 w 195"/>
                <a:gd name="T5" fmla="*/ 108 h 249"/>
                <a:gd name="T6" fmla="*/ 190 w 195"/>
                <a:gd name="T7" fmla="*/ 116 h 249"/>
                <a:gd name="T8" fmla="*/ 187 w 195"/>
                <a:gd name="T9" fmla="*/ 131 h 249"/>
                <a:gd name="T10" fmla="*/ 179 w 195"/>
                <a:gd name="T11" fmla="*/ 166 h 249"/>
                <a:gd name="T12" fmla="*/ 176 w 195"/>
                <a:gd name="T13" fmla="*/ 180 h 249"/>
                <a:gd name="T14" fmla="*/ 168 w 195"/>
                <a:gd name="T15" fmla="*/ 209 h 249"/>
                <a:gd name="T16" fmla="*/ 167 w 195"/>
                <a:gd name="T17" fmla="*/ 212 h 249"/>
                <a:gd name="T18" fmla="*/ 160 w 195"/>
                <a:gd name="T19" fmla="*/ 229 h 249"/>
                <a:gd name="T20" fmla="*/ 128 w 195"/>
                <a:gd name="T21" fmla="*/ 245 h 249"/>
                <a:gd name="T22" fmla="*/ 51 w 195"/>
                <a:gd name="T23" fmla="*/ 245 h 249"/>
                <a:gd name="T24" fmla="*/ 28 w 195"/>
                <a:gd name="T25" fmla="*/ 236 h 249"/>
                <a:gd name="T26" fmla="*/ 26 w 195"/>
                <a:gd name="T27" fmla="*/ 234 h 249"/>
                <a:gd name="T28" fmla="*/ 19 w 195"/>
                <a:gd name="T29" fmla="*/ 215 h 249"/>
                <a:gd name="T30" fmla="*/ 19 w 195"/>
                <a:gd name="T31" fmla="*/ 213 h 249"/>
                <a:gd name="T32" fmla="*/ 13 w 195"/>
                <a:gd name="T33" fmla="*/ 188 h 249"/>
                <a:gd name="T34" fmla="*/ 10 w 195"/>
                <a:gd name="T35" fmla="*/ 171 h 249"/>
                <a:gd name="T36" fmla="*/ 6 w 195"/>
                <a:gd name="T37" fmla="*/ 146 h 249"/>
                <a:gd name="T38" fmla="*/ 3 w 195"/>
                <a:gd name="T39" fmla="*/ 121 h 249"/>
                <a:gd name="T40" fmla="*/ 1 w 195"/>
                <a:gd name="T41" fmla="*/ 96 h 249"/>
                <a:gd name="T42" fmla="*/ 0 w 195"/>
                <a:gd name="T43" fmla="*/ 72 h 249"/>
                <a:gd name="T44" fmla="*/ 0 w 195"/>
                <a:gd name="T45" fmla="*/ 45 h 249"/>
                <a:gd name="T46" fmla="*/ 1 w 195"/>
                <a:gd name="T47" fmla="*/ 42 h 249"/>
                <a:gd name="T48" fmla="*/ 34 w 195"/>
                <a:gd name="T49" fmla="*/ 2 h 249"/>
                <a:gd name="T50" fmla="*/ 144 w 195"/>
                <a:gd name="T51" fmla="*/ 0 h 249"/>
                <a:gd name="T52" fmla="*/ 179 w 195"/>
                <a:gd name="T53" fmla="*/ 20 h 249"/>
                <a:gd name="T54" fmla="*/ 185 w 195"/>
                <a:gd name="T55" fmla="*/ 30 h 249"/>
                <a:gd name="T56" fmla="*/ 194 w 195"/>
                <a:gd name="T57" fmla="*/ 63 h 249"/>
                <a:gd name="T58" fmla="*/ 195 w 195"/>
                <a:gd name="T59" fmla="*/ 8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49">
                  <a:moveTo>
                    <a:pt x="195" y="85"/>
                  </a:moveTo>
                  <a:cubicBezTo>
                    <a:pt x="194" y="89"/>
                    <a:pt x="194" y="92"/>
                    <a:pt x="194" y="95"/>
                  </a:cubicBezTo>
                  <a:cubicBezTo>
                    <a:pt x="193" y="100"/>
                    <a:pt x="193" y="104"/>
                    <a:pt x="192" y="108"/>
                  </a:cubicBezTo>
                  <a:cubicBezTo>
                    <a:pt x="191" y="111"/>
                    <a:pt x="191" y="113"/>
                    <a:pt x="190" y="116"/>
                  </a:cubicBezTo>
                  <a:cubicBezTo>
                    <a:pt x="189" y="121"/>
                    <a:pt x="188" y="126"/>
                    <a:pt x="187" y="131"/>
                  </a:cubicBezTo>
                  <a:cubicBezTo>
                    <a:pt x="184" y="143"/>
                    <a:pt x="182" y="154"/>
                    <a:pt x="179" y="166"/>
                  </a:cubicBezTo>
                  <a:cubicBezTo>
                    <a:pt x="178" y="171"/>
                    <a:pt x="177" y="175"/>
                    <a:pt x="176" y="180"/>
                  </a:cubicBezTo>
                  <a:cubicBezTo>
                    <a:pt x="173" y="190"/>
                    <a:pt x="170" y="199"/>
                    <a:pt x="168" y="209"/>
                  </a:cubicBezTo>
                  <a:cubicBezTo>
                    <a:pt x="167" y="210"/>
                    <a:pt x="167" y="211"/>
                    <a:pt x="167" y="212"/>
                  </a:cubicBezTo>
                  <a:cubicBezTo>
                    <a:pt x="165" y="219"/>
                    <a:pt x="163" y="224"/>
                    <a:pt x="160" y="229"/>
                  </a:cubicBezTo>
                  <a:cubicBezTo>
                    <a:pt x="153" y="239"/>
                    <a:pt x="144" y="243"/>
                    <a:pt x="128" y="245"/>
                  </a:cubicBezTo>
                  <a:cubicBezTo>
                    <a:pt x="103" y="249"/>
                    <a:pt x="77" y="249"/>
                    <a:pt x="51" y="245"/>
                  </a:cubicBezTo>
                  <a:cubicBezTo>
                    <a:pt x="43" y="244"/>
                    <a:pt x="34" y="241"/>
                    <a:pt x="28" y="236"/>
                  </a:cubicBezTo>
                  <a:cubicBezTo>
                    <a:pt x="27" y="235"/>
                    <a:pt x="27" y="234"/>
                    <a:pt x="26" y="234"/>
                  </a:cubicBezTo>
                  <a:cubicBezTo>
                    <a:pt x="22" y="229"/>
                    <a:pt x="21" y="222"/>
                    <a:pt x="19" y="215"/>
                  </a:cubicBezTo>
                  <a:cubicBezTo>
                    <a:pt x="19" y="214"/>
                    <a:pt x="19" y="214"/>
                    <a:pt x="19" y="213"/>
                  </a:cubicBezTo>
                  <a:cubicBezTo>
                    <a:pt x="17" y="204"/>
                    <a:pt x="15" y="196"/>
                    <a:pt x="13" y="188"/>
                  </a:cubicBezTo>
                  <a:cubicBezTo>
                    <a:pt x="12" y="182"/>
                    <a:pt x="11" y="177"/>
                    <a:pt x="10" y="171"/>
                  </a:cubicBezTo>
                  <a:cubicBezTo>
                    <a:pt x="9" y="163"/>
                    <a:pt x="7" y="154"/>
                    <a:pt x="6" y="146"/>
                  </a:cubicBezTo>
                  <a:cubicBezTo>
                    <a:pt x="5" y="138"/>
                    <a:pt x="4" y="130"/>
                    <a:pt x="3" y="121"/>
                  </a:cubicBezTo>
                  <a:cubicBezTo>
                    <a:pt x="2" y="113"/>
                    <a:pt x="1" y="105"/>
                    <a:pt x="1" y="96"/>
                  </a:cubicBezTo>
                  <a:cubicBezTo>
                    <a:pt x="0" y="88"/>
                    <a:pt x="0" y="80"/>
                    <a:pt x="0" y="72"/>
                  </a:cubicBezTo>
                  <a:cubicBezTo>
                    <a:pt x="0" y="63"/>
                    <a:pt x="0" y="54"/>
                    <a:pt x="0" y="45"/>
                  </a:cubicBezTo>
                  <a:cubicBezTo>
                    <a:pt x="0" y="44"/>
                    <a:pt x="1" y="43"/>
                    <a:pt x="1" y="42"/>
                  </a:cubicBezTo>
                  <a:cubicBezTo>
                    <a:pt x="2" y="19"/>
                    <a:pt x="14" y="8"/>
                    <a:pt x="34" y="2"/>
                  </a:cubicBezTo>
                  <a:cubicBezTo>
                    <a:pt x="67" y="46"/>
                    <a:pt x="110" y="28"/>
                    <a:pt x="144" y="0"/>
                  </a:cubicBezTo>
                  <a:cubicBezTo>
                    <a:pt x="158" y="2"/>
                    <a:pt x="170" y="8"/>
                    <a:pt x="179" y="20"/>
                  </a:cubicBezTo>
                  <a:cubicBezTo>
                    <a:pt x="181" y="23"/>
                    <a:pt x="184" y="27"/>
                    <a:pt x="185" y="30"/>
                  </a:cubicBezTo>
                  <a:cubicBezTo>
                    <a:pt x="190" y="40"/>
                    <a:pt x="193" y="52"/>
                    <a:pt x="194" y="63"/>
                  </a:cubicBezTo>
                  <a:cubicBezTo>
                    <a:pt x="195" y="71"/>
                    <a:pt x="195" y="78"/>
                    <a:pt x="195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674"/>
            <p:cNvSpPr>
              <a:spLocks/>
            </p:cNvSpPr>
            <p:nvPr/>
          </p:nvSpPr>
          <p:spPr bwMode="auto">
            <a:xfrm>
              <a:off x="5995988" y="3830638"/>
              <a:ext cx="60325" cy="63500"/>
            </a:xfrm>
            <a:custGeom>
              <a:avLst/>
              <a:gdLst>
                <a:gd name="T0" fmla="*/ 17 w 35"/>
                <a:gd name="T1" fmla="*/ 36 h 36"/>
                <a:gd name="T2" fmla="*/ 17 w 35"/>
                <a:gd name="T3" fmla="*/ 36 h 36"/>
                <a:gd name="T4" fmla="*/ 0 w 35"/>
                <a:gd name="T5" fmla="*/ 18 h 36"/>
                <a:gd name="T6" fmla="*/ 0 w 35"/>
                <a:gd name="T7" fmla="*/ 0 h 36"/>
                <a:gd name="T8" fmla="*/ 35 w 35"/>
                <a:gd name="T9" fmla="*/ 0 h 36"/>
                <a:gd name="T10" fmla="*/ 35 w 35"/>
                <a:gd name="T11" fmla="*/ 18 h 36"/>
                <a:gd name="T12" fmla="*/ 17 w 35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6">
                  <a:moveTo>
                    <a:pt x="17" y="36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28"/>
                    <a:pt x="27" y="36"/>
                    <a:pt x="17" y="36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675"/>
            <p:cNvSpPr>
              <a:spLocks/>
            </p:cNvSpPr>
            <p:nvPr/>
          </p:nvSpPr>
          <p:spPr bwMode="auto">
            <a:xfrm>
              <a:off x="5800725" y="3400425"/>
              <a:ext cx="457200" cy="463550"/>
            </a:xfrm>
            <a:custGeom>
              <a:avLst/>
              <a:gdLst>
                <a:gd name="T0" fmla="*/ 24 w 260"/>
                <a:gd name="T1" fmla="*/ 85 h 265"/>
                <a:gd name="T2" fmla="*/ 41 w 260"/>
                <a:gd name="T3" fmla="*/ 43 h 265"/>
                <a:gd name="T4" fmla="*/ 174 w 260"/>
                <a:gd name="T5" fmla="*/ 17 h 265"/>
                <a:gd name="T6" fmla="*/ 231 w 260"/>
                <a:gd name="T7" fmla="*/ 110 h 265"/>
                <a:gd name="T8" fmla="*/ 247 w 260"/>
                <a:gd name="T9" fmla="*/ 104 h 265"/>
                <a:gd name="T10" fmla="*/ 257 w 260"/>
                <a:gd name="T11" fmla="*/ 122 h 265"/>
                <a:gd name="T12" fmla="*/ 244 w 260"/>
                <a:gd name="T13" fmla="*/ 162 h 265"/>
                <a:gd name="T14" fmla="*/ 234 w 260"/>
                <a:gd name="T15" fmla="*/ 166 h 265"/>
                <a:gd name="T16" fmla="*/ 225 w 260"/>
                <a:gd name="T17" fmla="*/ 161 h 265"/>
                <a:gd name="T18" fmla="*/ 215 w 260"/>
                <a:gd name="T19" fmla="*/ 201 h 265"/>
                <a:gd name="T20" fmla="*/ 181 w 260"/>
                <a:gd name="T21" fmla="*/ 239 h 265"/>
                <a:gd name="T22" fmla="*/ 63 w 260"/>
                <a:gd name="T23" fmla="*/ 238 h 265"/>
                <a:gd name="T24" fmla="*/ 30 w 260"/>
                <a:gd name="T25" fmla="*/ 173 h 265"/>
                <a:gd name="T26" fmla="*/ 7 w 260"/>
                <a:gd name="T27" fmla="*/ 166 h 265"/>
                <a:gd name="T28" fmla="*/ 1 w 260"/>
                <a:gd name="T29" fmla="*/ 140 h 265"/>
                <a:gd name="T30" fmla="*/ 7 w 260"/>
                <a:gd name="T31" fmla="*/ 127 h 265"/>
                <a:gd name="T32" fmla="*/ 20 w 260"/>
                <a:gd name="T33" fmla="*/ 127 h 265"/>
                <a:gd name="T34" fmla="*/ 24 w 260"/>
                <a:gd name="T35" fmla="*/ 8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265">
                  <a:moveTo>
                    <a:pt x="24" y="85"/>
                  </a:moveTo>
                  <a:cubicBezTo>
                    <a:pt x="27" y="70"/>
                    <a:pt x="32" y="56"/>
                    <a:pt x="41" y="43"/>
                  </a:cubicBezTo>
                  <a:cubicBezTo>
                    <a:pt x="72" y="0"/>
                    <a:pt x="128" y="0"/>
                    <a:pt x="174" y="17"/>
                  </a:cubicBezTo>
                  <a:cubicBezTo>
                    <a:pt x="215" y="31"/>
                    <a:pt x="223" y="73"/>
                    <a:pt x="231" y="110"/>
                  </a:cubicBezTo>
                  <a:cubicBezTo>
                    <a:pt x="233" y="103"/>
                    <a:pt x="241" y="100"/>
                    <a:pt x="247" y="104"/>
                  </a:cubicBezTo>
                  <a:cubicBezTo>
                    <a:pt x="254" y="107"/>
                    <a:pt x="256" y="115"/>
                    <a:pt x="257" y="122"/>
                  </a:cubicBezTo>
                  <a:cubicBezTo>
                    <a:pt x="260" y="136"/>
                    <a:pt x="256" y="153"/>
                    <a:pt x="244" y="162"/>
                  </a:cubicBezTo>
                  <a:cubicBezTo>
                    <a:pt x="241" y="164"/>
                    <a:pt x="238" y="166"/>
                    <a:pt x="234" y="166"/>
                  </a:cubicBezTo>
                  <a:cubicBezTo>
                    <a:pt x="230" y="166"/>
                    <a:pt x="227" y="164"/>
                    <a:pt x="225" y="161"/>
                  </a:cubicBezTo>
                  <a:cubicBezTo>
                    <a:pt x="223" y="177"/>
                    <a:pt x="224" y="186"/>
                    <a:pt x="215" y="201"/>
                  </a:cubicBezTo>
                  <a:cubicBezTo>
                    <a:pt x="207" y="216"/>
                    <a:pt x="195" y="230"/>
                    <a:pt x="181" y="239"/>
                  </a:cubicBezTo>
                  <a:cubicBezTo>
                    <a:pt x="146" y="264"/>
                    <a:pt x="96" y="265"/>
                    <a:pt x="63" y="238"/>
                  </a:cubicBezTo>
                  <a:cubicBezTo>
                    <a:pt x="44" y="222"/>
                    <a:pt x="30" y="198"/>
                    <a:pt x="30" y="173"/>
                  </a:cubicBezTo>
                  <a:cubicBezTo>
                    <a:pt x="22" y="176"/>
                    <a:pt x="12" y="173"/>
                    <a:pt x="7" y="166"/>
                  </a:cubicBezTo>
                  <a:cubicBezTo>
                    <a:pt x="1" y="159"/>
                    <a:pt x="0" y="149"/>
                    <a:pt x="1" y="140"/>
                  </a:cubicBezTo>
                  <a:cubicBezTo>
                    <a:pt x="2" y="135"/>
                    <a:pt x="3" y="130"/>
                    <a:pt x="7" y="127"/>
                  </a:cubicBezTo>
                  <a:cubicBezTo>
                    <a:pt x="11" y="123"/>
                    <a:pt x="16" y="124"/>
                    <a:pt x="20" y="127"/>
                  </a:cubicBezTo>
                  <a:cubicBezTo>
                    <a:pt x="20" y="114"/>
                    <a:pt x="22" y="99"/>
                    <a:pt x="24" y="85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676"/>
            <p:cNvSpPr>
              <a:spLocks/>
            </p:cNvSpPr>
            <p:nvPr/>
          </p:nvSpPr>
          <p:spPr bwMode="auto">
            <a:xfrm>
              <a:off x="5765800" y="3278188"/>
              <a:ext cx="508000" cy="388938"/>
            </a:xfrm>
            <a:custGeom>
              <a:avLst/>
              <a:gdLst>
                <a:gd name="T0" fmla="*/ 253 w 289"/>
                <a:gd name="T1" fmla="*/ 174 h 222"/>
                <a:gd name="T2" fmla="*/ 266 w 289"/>
                <a:gd name="T3" fmla="*/ 172 h 222"/>
                <a:gd name="T4" fmla="*/ 271 w 289"/>
                <a:gd name="T5" fmla="*/ 161 h 222"/>
                <a:gd name="T6" fmla="*/ 261 w 289"/>
                <a:gd name="T7" fmla="*/ 160 h 222"/>
                <a:gd name="T8" fmla="*/ 284 w 289"/>
                <a:gd name="T9" fmla="*/ 137 h 222"/>
                <a:gd name="T10" fmla="*/ 283 w 289"/>
                <a:gd name="T11" fmla="*/ 105 h 222"/>
                <a:gd name="T12" fmla="*/ 255 w 289"/>
                <a:gd name="T13" fmla="*/ 94 h 222"/>
                <a:gd name="T14" fmla="*/ 249 w 289"/>
                <a:gd name="T15" fmla="*/ 63 h 222"/>
                <a:gd name="T16" fmla="*/ 219 w 289"/>
                <a:gd name="T17" fmla="*/ 74 h 222"/>
                <a:gd name="T18" fmla="*/ 200 w 289"/>
                <a:gd name="T19" fmla="*/ 17 h 222"/>
                <a:gd name="T20" fmla="*/ 141 w 289"/>
                <a:gd name="T21" fmla="*/ 8 h 222"/>
                <a:gd name="T22" fmla="*/ 106 w 289"/>
                <a:gd name="T23" fmla="*/ 57 h 222"/>
                <a:gd name="T24" fmla="*/ 77 w 289"/>
                <a:gd name="T25" fmla="*/ 33 h 222"/>
                <a:gd name="T26" fmla="*/ 12 w 289"/>
                <a:gd name="T27" fmla="*/ 52 h 222"/>
                <a:gd name="T28" fmla="*/ 12 w 289"/>
                <a:gd name="T29" fmla="*/ 89 h 222"/>
                <a:gd name="T30" fmla="*/ 31 w 289"/>
                <a:gd name="T31" fmla="*/ 108 h 222"/>
                <a:gd name="T32" fmla="*/ 7 w 289"/>
                <a:gd name="T33" fmla="*/ 120 h 222"/>
                <a:gd name="T34" fmla="*/ 2 w 289"/>
                <a:gd name="T35" fmla="*/ 150 h 222"/>
                <a:gd name="T36" fmla="*/ 42 w 289"/>
                <a:gd name="T37" fmla="*/ 175 h 222"/>
                <a:gd name="T38" fmla="*/ 34 w 289"/>
                <a:gd name="T39" fmla="*/ 192 h 222"/>
                <a:gd name="T40" fmla="*/ 44 w 289"/>
                <a:gd name="T41" fmla="*/ 208 h 222"/>
                <a:gd name="T42" fmla="*/ 49 w 289"/>
                <a:gd name="T43" fmla="*/ 222 h 222"/>
                <a:gd name="T44" fmla="*/ 53 w 289"/>
                <a:gd name="T45" fmla="*/ 190 h 222"/>
                <a:gd name="T46" fmla="*/ 72 w 289"/>
                <a:gd name="T47" fmla="*/ 170 h 222"/>
                <a:gd name="T48" fmla="*/ 153 w 289"/>
                <a:gd name="T49" fmla="*/ 134 h 222"/>
                <a:gd name="T50" fmla="*/ 169 w 289"/>
                <a:gd name="T51" fmla="*/ 152 h 222"/>
                <a:gd name="T52" fmla="*/ 195 w 289"/>
                <a:gd name="T53" fmla="*/ 147 h 222"/>
                <a:gd name="T54" fmla="*/ 198 w 289"/>
                <a:gd name="T55" fmla="*/ 159 h 222"/>
                <a:gd name="T56" fmla="*/ 210 w 289"/>
                <a:gd name="T57" fmla="*/ 162 h 222"/>
                <a:gd name="T58" fmla="*/ 230 w 289"/>
                <a:gd name="T59" fmla="*/ 162 h 222"/>
                <a:gd name="T60" fmla="*/ 233 w 289"/>
                <a:gd name="T61" fmla="*/ 170 h 222"/>
                <a:gd name="T62" fmla="*/ 241 w 289"/>
                <a:gd name="T63" fmla="*/ 217 h 222"/>
                <a:gd name="T64" fmla="*/ 252 w 289"/>
                <a:gd name="T65" fmla="*/ 183 h 222"/>
                <a:gd name="T66" fmla="*/ 253 w 289"/>
                <a:gd name="T67" fmla="*/ 175 h 222"/>
                <a:gd name="T68" fmla="*/ 253 w 289"/>
                <a:gd name="T69" fmla="*/ 17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9" h="222">
                  <a:moveTo>
                    <a:pt x="253" y="174"/>
                  </a:moveTo>
                  <a:cubicBezTo>
                    <a:pt x="258" y="174"/>
                    <a:pt x="262" y="174"/>
                    <a:pt x="266" y="172"/>
                  </a:cubicBezTo>
                  <a:cubicBezTo>
                    <a:pt x="270" y="170"/>
                    <a:pt x="272" y="165"/>
                    <a:pt x="271" y="161"/>
                  </a:cubicBezTo>
                  <a:cubicBezTo>
                    <a:pt x="269" y="157"/>
                    <a:pt x="263" y="156"/>
                    <a:pt x="261" y="160"/>
                  </a:cubicBezTo>
                  <a:cubicBezTo>
                    <a:pt x="271" y="154"/>
                    <a:pt x="279" y="147"/>
                    <a:pt x="284" y="137"/>
                  </a:cubicBezTo>
                  <a:cubicBezTo>
                    <a:pt x="289" y="127"/>
                    <a:pt x="289" y="114"/>
                    <a:pt x="283" y="105"/>
                  </a:cubicBezTo>
                  <a:cubicBezTo>
                    <a:pt x="277" y="96"/>
                    <a:pt x="265" y="90"/>
                    <a:pt x="255" y="94"/>
                  </a:cubicBezTo>
                  <a:cubicBezTo>
                    <a:pt x="262" y="85"/>
                    <a:pt x="259" y="69"/>
                    <a:pt x="249" y="63"/>
                  </a:cubicBezTo>
                  <a:cubicBezTo>
                    <a:pt x="238" y="57"/>
                    <a:pt x="223" y="63"/>
                    <a:pt x="219" y="74"/>
                  </a:cubicBezTo>
                  <a:cubicBezTo>
                    <a:pt x="224" y="53"/>
                    <a:pt x="216" y="30"/>
                    <a:pt x="200" y="17"/>
                  </a:cubicBezTo>
                  <a:cubicBezTo>
                    <a:pt x="184" y="3"/>
                    <a:pt x="160" y="0"/>
                    <a:pt x="141" y="8"/>
                  </a:cubicBezTo>
                  <a:cubicBezTo>
                    <a:pt x="121" y="16"/>
                    <a:pt x="107" y="36"/>
                    <a:pt x="106" y="57"/>
                  </a:cubicBezTo>
                  <a:cubicBezTo>
                    <a:pt x="98" y="48"/>
                    <a:pt x="88" y="39"/>
                    <a:pt x="77" y="33"/>
                  </a:cubicBezTo>
                  <a:cubicBezTo>
                    <a:pt x="57" y="24"/>
                    <a:pt x="23" y="31"/>
                    <a:pt x="12" y="52"/>
                  </a:cubicBezTo>
                  <a:cubicBezTo>
                    <a:pt x="6" y="63"/>
                    <a:pt x="6" y="78"/>
                    <a:pt x="12" y="89"/>
                  </a:cubicBezTo>
                  <a:cubicBezTo>
                    <a:pt x="16" y="97"/>
                    <a:pt x="22" y="104"/>
                    <a:pt x="31" y="108"/>
                  </a:cubicBezTo>
                  <a:cubicBezTo>
                    <a:pt x="23" y="104"/>
                    <a:pt x="11" y="114"/>
                    <a:pt x="7" y="120"/>
                  </a:cubicBezTo>
                  <a:cubicBezTo>
                    <a:pt x="3" y="128"/>
                    <a:pt x="0" y="141"/>
                    <a:pt x="2" y="150"/>
                  </a:cubicBezTo>
                  <a:cubicBezTo>
                    <a:pt x="5" y="167"/>
                    <a:pt x="25" y="179"/>
                    <a:pt x="42" y="175"/>
                  </a:cubicBezTo>
                  <a:cubicBezTo>
                    <a:pt x="37" y="178"/>
                    <a:pt x="32" y="186"/>
                    <a:pt x="34" y="192"/>
                  </a:cubicBezTo>
                  <a:cubicBezTo>
                    <a:pt x="36" y="198"/>
                    <a:pt x="43" y="200"/>
                    <a:pt x="44" y="208"/>
                  </a:cubicBezTo>
                  <a:cubicBezTo>
                    <a:pt x="44" y="214"/>
                    <a:pt x="47" y="216"/>
                    <a:pt x="49" y="222"/>
                  </a:cubicBezTo>
                  <a:cubicBezTo>
                    <a:pt x="53" y="212"/>
                    <a:pt x="55" y="201"/>
                    <a:pt x="53" y="190"/>
                  </a:cubicBezTo>
                  <a:cubicBezTo>
                    <a:pt x="63" y="188"/>
                    <a:pt x="70" y="180"/>
                    <a:pt x="72" y="170"/>
                  </a:cubicBezTo>
                  <a:cubicBezTo>
                    <a:pt x="102" y="170"/>
                    <a:pt x="132" y="156"/>
                    <a:pt x="153" y="134"/>
                  </a:cubicBezTo>
                  <a:cubicBezTo>
                    <a:pt x="152" y="143"/>
                    <a:pt x="161" y="151"/>
                    <a:pt x="169" y="152"/>
                  </a:cubicBezTo>
                  <a:cubicBezTo>
                    <a:pt x="178" y="154"/>
                    <a:pt x="187" y="150"/>
                    <a:pt x="195" y="147"/>
                  </a:cubicBezTo>
                  <a:cubicBezTo>
                    <a:pt x="193" y="151"/>
                    <a:pt x="194" y="156"/>
                    <a:pt x="198" y="159"/>
                  </a:cubicBezTo>
                  <a:cubicBezTo>
                    <a:pt x="201" y="162"/>
                    <a:pt x="206" y="163"/>
                    <a:pt x="210" y="162"/>
                  </a:cubicBezTo>
                  <a:cubicBezTo>
                    <a:pt x="217" y="161"/>
                    <a:pt x="225" y="157"/>
                    <a:pt x="230" y="162"/>
                  </a:cubicBezTo>
                  <a:cubicBezTo>
                    <a:pt x="232" y="164"/>
                    <a:pt x="232" y="167"/>
                    <a:pt x="233" y="170"/>
                  </a:cubicBezTo>
                  <a:cubicBezTo>
                    <a:pt x="236" y="186"/>
                    <a:pt x="238" y="201"/>
                    <a:pt x="241" y="217"/>
                  </a:cubicBezTo>
                  <a:cubicBezTo>
                    <a:pt x="249" y="208"/>
                    <a:pt x="253" y="195"/>
                    <a:pt x="252" y="183"/>
                  </a:cubicBezTo>
                  <a:cubicBezTo>
                    <a:pt x="252" y="180"/>
                    <a:pt x="252" y="177"/>
                    <a:pt x="253" y="175"/>
                  </a:cubicBezTo>
                  <a:cubicBezTo>
                    <a:pt x="254" y="172"/>
                    <a:pt x="251" y="173"/>
                    <a:pt x="253" y="174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Oval 677"/>
            <p:cNvSpPr>
              <a:spLocks noChangeArrowheads="1"/>
            </p:cNvSpPr>
            <p:nvPr/>
          </p:nvSpPr>
          <p:spPr bwMode="auto">
            <a:xfrm>
              <a:off x="5922963" y="3643313"/>
              <a:ext cx="44450" cy="44450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678"/>
            <p:cNvSpPr>
              <a:spLocks/>
            </p:cNvSpPr>
            <p:nvPr/>
          </p:nvSpPr>
          <p:spPr bwMode="auto">
            <a:xfrm>
              <a:off x="5875338" y="3590925"/>
              <a:ext cx="111125" cy="47625"/>
            </a:xfrm>
            <a:custGeom>
              <a:avLst/>
              <a:gdLst>
                <a:gd name="T0" fmla="*/ 57 w 63"/>
                <a:gd name="T1" fmla="*/ 10 h 27"/>
                <a:gd name="T2" fmla="*/ 6 w 63"/>
                <a:gd name="T3" fmla="*/ 12 h 27"/>
                <a:gd name="T4" fmla="*/ 12 w 63"/>
                <a:gd name="T5" fmla="*/ 22 h 27"/>
                <a:gd name="T6" fmla="*/ 51 w 63"/>
                <a:gd name="T7" fmla="*/ 20 h 27"/>
                <a:gd name="T8" fmla="*/ 57 w 63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57" y="10"/>
                  </a:moveTo>
                  <a:cubicBezTo>
                    <a:pt x="41" y="0"/>
                    <a:pt x="21" y="1"/>
                    <a:pt x="6" y="12"/>
                  </a:cubicBezTo>
                  <a:cubicBezTo>
                    <a:pt x="0" y="16"/>
                    <a:pt x="6" y="27"/>
                    <a:pt x="12" y="22"/>
                  </a:cubicBezTo>
                  <a:cubicBezTo>
                    <a:pt x="24" y="14"/>
                    <a:pt x="38" y="13"/>
                    <a:pt x="51" y="20"/>
                  </a:cubicBezTo>
                  <a:cubicBezTo>
                    <a:pt x="57" y="24"/>
                    <a:pt x="63" y="14"/>
                    <a:pt x="57" y="10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Oval 679"/>
            <p:cNvSpPr>
              <a:spLocks noChangeArrowheads="1"/>
            </p:cNvSpPr>
            <p:nvPr/>
          </p:nvSpPr>
          <p:spPr bwMode="auto">
            <a:xfrm>
              <a:off x="6065838" y="3644900"/>
              <a:ext cx="44450" cy="44450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680"/>
            <p:cNvSpPr>
              <a:spLocks/>
            </p:cNvSpPr>
            <p:nvPr/>
          </p:nvSpPr>
          <p:spPr bwMode="auto">
            <a:xfrm>
              <a:off x="6045200" y="3592513"/>
              <a:ext cx="112713" cy="46038"/>
            </a:xfrm>
            <a:custGeom>
              <a:avLst/>
              <a:gdLst>
                <a:gd name="T0" fmla="*/ 7 w 64"/>
                <a:gd name="T1" fmla="*/ 10 h 26"/>
                <a:gd name="T2" fmla="*/ 58 w 64"/>
                <a:gd name="T3" fmla="*/ 12 h 26"/>
                <a:gd name="T4" fmla="*/ 52 w 64"/>
                <a:gd name="T5" fmla="*/ 22 h 26"/>
                <a:gd name="T6" fmla="*/ 13 w 64"/>
                <a:gd name="T7" fmla="*/ 20 h 26"/>
                <a:gd name="T8" fmla="*/ 7 w 64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6">
                  <a:moveTo>
                    <a:pt x="7" y="10"/>
                  </a:moveTo>
                  <a:cubicBezTo>
                    <a:pt x="23" y="0"/>
                    <a:pt x="43" y="1"/>
                    <a:pt x="58" y="12"/>
                  </a:cubicBezTo>
                  <a:cubicBezTo>
                    <a:pt x="64" y="16"/>
                    <a:pt x="58" y="26"/>
                    <a:pt x="52" y="22"/>
                  </a:cubicBezTo>
                  <a:cubicBezTo>
                    <a:pt x="40" y="13"/>
                    <a:pt x="26" y="13"/>
                    <a:pt x="13" y="20"/>
                  </a:cubicBezTo>
                  <a:cubicBezTo>
                    <a:pt x="6" y="24"/>
                    <a:pt x="0" y="14"/>
                    <a:pt x="7" y="10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681"/>
            <p:cNvSpPr>
              <a:spLocks/>
            </p:cNvSpPr>
            <p:nvPr/>
          </p:nvSpPr>
          <p:spPr bwMode="auto">
            <a:xfrm>
              <a:off x="6022975" y="3714750"/>
              <a:ext cx="25400" cy="31750"/>
            </a:xfrm>
            <a:custGeom>
              <a:avLst/>
              <a:gdLst>
                <a:gd name="T0" fmla="*/ 9 w 14"/>
                <a:gd name="T1" fmla="*/ 1 h 18"/>
                <a:gd name="T2" fmla="*/ 7 w 14"/>
                <a:gd name="T3" fmla="*/ 5 h 18"/>
                <a:gd name="T4" fmla="*/ 3 w 14"/>
                <a:gd name="T5" fmla="*/ 14 h 18"/>
                <a:gd name="T6" fmla="*/ 2 w 14"/>
                <a:gd name="T7" fmla="*/ 18 h 18"/>
                <a:gd name="T8" fmla="*/ 12 w 14"/>
                <a:gd name="T9" fmla="*/ 12 h 18"/>
                <a:gd name="T10" fmla="*/ 9 w 14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8">
                  <a:moveTo>
                    <a:pt x="9" y="1"/>
                  </a:moveTo>
                  <a:cubicBezTo>
                    <a:pt x="7" y="0"/>
                    <a:pt x="5" y="3"/>
                    <a:pt x="7" y="5"/>
                  </a:cubicBezTo>
                  <a:cubicBezTo>
                    <a:pt x="11" y="8"/>
                    <a:pt x="8" y="15"/>
                    <a:pt x="3" y="14"/>
                  </a:cubicBezTo>
                  <a:cubicBezTo>
                    <a:pt x="1" y="14"/>
                    <a:pt x="0" y="17"/>
                    <a:pt x="2" y="18"/>
                  </a:cubicBezTo>
                  <a:cubicBezTo>
                    <a:pt x="6" y="18"/>
                    <a:pt x="11" y="17"/>
                    <a:pt x="12" y="12"/>
                  </a:cubicBezTo>
                  <a:cubicBezTo>
                    <a:pt x="14" y="8"/>
                    <a:pt x="12" y="4"/>
                    <a:pt x="9" y="1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682"/>
            <p:cNvSpPr>
              <a:spLocks/>
            </p:cNvSpPr>
            <p:nvPr/>
          </p:nvSpPr>
          <p:spPr bwMode="auto">
            <a:xfrm>
              <a:off x="5819775" y="3886200"/>
              <a:ext cx="93663" cy="485775"/>
            </a:xfrm>
            <a:custGeom>
              <a:avLst/>
              <a:gdLst>
                <a:gd name="T0" fmla="*/ 21 w 53"/>
                <a:gd name="T1" fmla="*/ 32 h 278"/>
                <a:gd name="T2" fmla="*/ 1 w 53"/>
                <a:gd name="T3" fmla="*/ 149 h 278"/>
                <a:gd name="T4" fmla="*/ 26 w 53"/>
                <a:gd name="T5" fmla="*/ 276 h 278"/>
                <a:gd name="T6" fmla="*/ 43 w 53"/>
                <a:gd name="T7" fmla="*/ 268 h 278"/>
                <a:gd name="T8" fmla="*/ 47 w 53"/>
                <a:gd name="T9" fmla="*/ 250 h 278"/>
                <a:gd name="T10" fmla="*/ 49 w 53"/>
                <a:gd name="T11" fmla="*/ 126 h 278"/>
                <a:gd name="T12" fmla="*/ 52 w 53"/>
                <a:gd name="T13" fmla="*/ 78 h 278"/>
                <a:gd name="T14" fmla="*/ 48 w 53"/>
                <a:gd name="T15" fmla="*/ 26 h 278"/>
                <a:gd name="T16" fmla="*/ 32 w 53"/>
                <a:gd name="T17" fmla="*/ 11 h 278"/>
                <a:gd name="T18" fmla="*/ 21 w 53"/>
                <a:gd name="T19" fmla="*/ 3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78">
                  <a:moveTo>
                    <a:pt x="21" y="32"/>
                  </a:moveTo>
                  <a:cubicBezTo>
                    <a:pt x="4" y="69"/>
                    <a:pt x="0" y="107"/>
                    <a:pt x="1" y="149"/>
                  </a:cubicBezTo>
                  <a:cubicBezTo>
                    <a:pt x="2" y="192"/>
                    <a:pt x="10" y="236"/>
                    <a:pt x="26" y="276"/>
                  </a:cubicBezTo>
                  <a:cubicBezTo>
                    <a:pt x="32" y="278"/>
                    <a:pt x="39" y="274"/>
                    <a:pt x="43" y="268"/>
                  </a:cubicBezTo>
                  <a:cubicBezTo>
                    <a:pt x="46" y="263"/>
                    <a:pt x="47" y="256"/>
                    <a:pt x="47" y="250"/>
                  </a:cubicBezTo>
                  <a:cubicBezTo>
                    <a:pt x="46" y="208"/>
                    <a:pt x="48" y="167"/>
                    <a:pt x="49" y="126"/>
                  </a:cubicBezTo>
                  <a:cubicBezTo>
                    <a:pt x="50" y="110"/>
                    <a:pt x="52" y="94"/>
                    <a:pt x="52" y="78"/>
                  </a:cubicBezTo>
                  <a:cubicBezTo>
                    <a:pt x="52" y="61"/>
                    <a:pt x="53" y="42"/>
                    <a:pt x="48" y="26"/>
                  </a:cubicBezTo>
                  <a:cubicBezTo>
                    <a:pt x="46" y="21"/>
                    <a:pt x="39" y="0"/>
                    <a:pt x="32" y="11"/>
                  </a:cubicBezTo>
                  <a:cubicBezTo>
                    <a:pt x="28" y="18"/>
                    <a:pt x="24" y="25"/>
                    <a:pt x="21" y="32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683"/>
            <p:cNvSpPr>
              <a:spLocks/>
            </p:cNvSpPr>
            <p:nvPr/>
          </p:nvSpPr>
          <p:spPr bwMode="auto">
            <a:xfrm>
              <a:off x="5864225" y="4343400"/>
              <a:ext cx="42863" cy="50800"/>
            </a:xfrm>
            <a:custGeom>
              <a:avLst/>
              <a:gdLst>
                <a:gd name="T0" fmla="*/ 18 w 25"/>
                <a:gd name="T1" fmla="*/ 1 h 29"/>
                <a:gd name="T2" fmla="*/ 1 w 25"/>
                <a:gd name="T3" fmla="*/ 16 h 29"/>
                <a:gd name="T4" fmla="*/ 20 w 25"/>
                <a:gd name="T5" fmla="*/ 23 h 29"/>
                <a:gd name="T6" fmla="*/ 24 w 25"/>
                <a:gd name="T7" fmla="*/ 8 h 29"/>
                <a:gd name="T8" fmla="*/ 18 w 25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18" y="1"/>
                  </a:moveTo>
                  <a:cubicBezTo>
                    <a:pt x="10" y="0"/>
                    <a:pt x="0" y="8"/>
                    <a:pt x="1" y="16"/>
                  </a:cubicBezTo>
                  <a:cubicBezTo>
                    <a:pt x="1" y="26"/>
                    <a:pt x="13" y="29"/>
                    <a:pt x="20" y="23"/>
                  </a:cubicBezTo>
                  <a:cubicBezTo>
                    <a:pt x="24" y="19"/>
                    <a:pt x="25" y="13"/>
                    <a:pt x="24" y="8"/>
                  </a:cubicBezTo>
                  <a:cubicBezTo>
                    <a:pt x="24" y="4"/>
                    <a:pt x="21" y="1"/>
                    <a:pt x="18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684"/>
            <p:cNvSpPr>
              <a:spLocks/>
            </p:cNvSpPr>
            <p:nvPr/>
          </p:nvSpPr>
          <p:spPr bwMode="auto">
            <a:xfrm>
              <a:off x="6138863" y="3898900"/>
              <a:ext cx="106363" cy="473075"/>
            </a:xfrm>
            <a:custGeom>
              <a:avLst/>
              <a:gdLst>
                <a:gd name="T0" fmla="*/ 37 w 60"/>
                <a:gd name="T1" fmla="*/ 24 h 270"/>
                <a:gd name="T2" fmla="*/ 49 w 60"/>
                <a:gd name="T3" fmla="*/ 64 h 270"/>
                <a:gd name="T4" fmla="*/ 29 w 60"/>
                <a:gd name="T5" fmla="*/ 268 h 270"/>
                <a:gd name="T6" fmla="*/ 12 w 60"/>
                <a:gd name="T7" fmla="*/ 260 h 270"/>
                <a:gd name="T8" fmla="*/ 8 w 60"/>
                <a:gd name="T9" fmla="*/ 242 h 270"/>
                <a:gd name="T10" fmla="*/ 4 w 60"/>
                <a:gd name="T11" fmla="*/ 57 h 270"/>
                <a:gd name="T12" fmla="*/ 14 w 60"/>
                <a:gd name="T13" fmla="*/ 5 h 270"/>
                <a:gd name="T14" fmla="*/ 24 w 60"/>
                <a:gd name="T15" fmla="*/ 1 h 270"/>
                <a:gd name="T16" fmla="*/ 37 w 60"/>
                <a:gd name="T17" fmla="*/ 2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70">
                  <a:moveTo>
                    <a:pt x="37" y="24"/>
                  </a:moveTo>
                  <a:cubicBezTo>
                    <a:pt x="44" y="36"/>
                    <a:pt x="47" y="50"/>
                    <a:pt x="49" y="64"/>
                  </a:cubicBezTo>
                  <a:cubicBezTo>
                    <a:pt x="60" y="129"/>
                    <a:pt x="54" y="206"/>
                    <a:pt x="29" y="268"/>
                  </a:cubicBezTo>
                  <a:cubicBezTo>
                    <a:pt x="23" y="270"/>
                    <a:pt x="16" y="266"/>
                    <a:pt x="12" y="260"/>
                  </a:cubicBezTo>
                  <a:cubicBezTo>
                    <a:pt x="9" y="255"/>
                    <a:pt x="8" y="248"/>
                    <a:pt x="8" y="242"/>
                  </a:cubicBezTo>
                  <a:cubicBezTo>
                    <a:pt x="9" y="180"/>
                    <a:pt x="6" y="119"/>
                    <a:pt x="4" y="57"/>
                  </a:cubicBezTo>
                  <a:cubicBezTo>
                    <a:pt x="3" y="38"/>
                    <a:pt x="0" y="20"/>
                    <a:pt x="14" y="5"/>
                  </a:cubicBezTo>
                  <a:cubicBezTo>
                    <a:pt x="17" y="2"/>
                    <a:pt x="21" y="0"/>
                    <a:pt x="24" y="1"/>
                  </a:cubicBezTo>
                  <a:cubicBezTo>
                    <a:pt x="29" y="3"/>
                    <a:pt x="35" y="19"/>
                    <a:pt x="37" y="24"/>
                  </a:cubicBezTo>
                  <a:close/>
                </a:path>
              </a:pathLst>
            </a:custGeom>
            <a:solidFill>
              <a:srgbClr val="2D6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685"/>
            <p:cNvSpPr>
              <a:spLocks/>
            </p:cNvSpPr>
            <p:nvPr/>
          </p:nvSpPr>
          <p:spPr bwMode="auto">
            <a:xfrm>
              <a:off x="6148388" y="4343400"/>
              <a:ext cx="44450" cy="50800"/>
            </a:xfrm>
            <a:custGeom>
              <a:avLst/>
              <a:gdLst>
                <a:gd name="T0" fmla="*/ 7 w 25"/>
                <a:gd name="T1" fmla="*/ 1 h 29"/>
                <a:gd name="T2" fmla="*/ 25 w 25"/>
                <a:gd name="T3" fmla="*/ 16 h 29"/>
                <a:gd name="T4" fmla="*/ 5 w 25"/>
                <a:gd name="T5" fmla="*/ 23 h 29"/>
                <a:gd name="T6" fmla="*/ 1 w 25"/>
                <a:gd name="T7" fmla="*/ 8 h 29"/>
                <a:gd name="T8" fmla="*/ 7 w 25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7" y="1"/>
                  </a:moveTo>
                  <a:cubicBezTo>
                    <a:pt x="15" y="0"/>
                    <a:pt x="25" y="8"/>
                    <a:pt x="25" y="16"/>
                  </a:cubicBezTo>
                  <a:cubicBezTo>
                    <a:pt x="24" y="26"/>
                    <a:pt x="12" y="29"/>
                    <a:pt x="5" y="23"/>
                  </a:cubicBezTo>
                  <a:cubicBezTo>
                    <a:pt x="2" y="19"/>
                    <a:pt x="0" y="13"/>
                    <a:pt x="1" y="8"/>
                  </a:cubicBezTo>
                  <a:cubicBezTo>
                    <a:pt x="1" y="4"/>
                    <a:pt x="4" y="1"/>
                    <a:pt x="7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686"/>
            <p:cNvSpPr>
              <a:spLocks/>
            </p:cNvSpPr>
            <p:nvPr/>
          </p:nvSpPr>
          <p:spPr bwMode="auto">
            <a:xfrm>
              <a:off x="5965825" y="3748088"/>
              <a:ext cx="111125" cy="39688"/>
            </a:xfrm>
            <a:custGeom>
              <a:avLst/>
              <a:gdLst>
                <a:gd name="T0" fmla="*/ 58 w 63"/>
                <a:gd name="T1" fmla="*/ 6 h 22"/>
                <a:gd name="T2" fmla="*/ 30 w 63"/>
                <a:gd name="T3" fmla="*/ 15 h 22"/>
                <a:gd name="T4" fmla="*/ 8 w 63"/>
                <a:gd name="T5" fmla="*/ 9 h 22"/>
                <a:gd name="T6" fmla="*/ 11 w 63"/>
                <a:gd name="T7" fmla="*/ 5 h 22"/>
                <a:gd name="T8" fmla="*/ 7 w 63"/>
                <a:gd name="T9" fmla="*/ 3 h 22"/>
                <a:gd name="T10" fmla="*/ 1 w 63"/>
                <a:gd name="T11" fmla="*/ 14 h 22"/>
                <a:gd name="T12" fmla="*/ 5 w 63"/>
                <a:gd name="T13" fmla="*/ 16 h 22"/>
                <a:gd name="T14" fmla="*/ 6 w 63"/>
                <a:gd name="T15" fmla="*/ 13 h 22"/>
                <a:gd name="T16" fmla="*/ 7 w 63"/>
                <a:gd name="T17" fmla="*/ 13 h 22"/>
                <a:gd name="T18" fmla="*/ 61 w 63"/>
                <a:gd name="T19" fmla="*/ 8 h 22"/>
                <a:gd name="T20" fmla="*/ 58 w 63"/>
                <a:gd name="T2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22">
                  <a:moveTo>
                    <a:pt x="58" y="6"/>
                  </a:moveTo>
                  <a:cubicBezTo>
                    <a:pt x="49" y="13"/>
                    <a:pt x="41" y="16"/>
                    <a:pt x="30" y="15"/>
                  </a:cubicBezTo>
                  <a:cubicBezTo>
                    <a:pt x="22" y="14"/>
                    <a:pt x="15" y="12"/>
                    <a:pt x="8" y="9"/>
                  </a:cubicBezTo>
                  <a:cubicBezTo>
                    <a:pt x="9" y="8"/>
                    <a:pt x="10" y="6"/>
                    <a:pt x="11" y="5"/>
                  </a:cubicBezTo>
                  <a:cubicBezTo>
                    <a:pt x="12" y="2"/>
                    <a:pt x="8" y="0"/>
                    <a:pt x="7" y="3"/>
                  </a:cubicBezTo>
                  <a:cubicBezTo>
                    <a:pt x="5" y="6"/>
                    <a:pt x="3" y="10"/>
                    <a:pt x="1" y="14"/>
                  </a:cubicBezTo>
                  <a:cubicBezTo>
                    <a:pt x="0" y="16"/>
                    <a:pt x="4" y="18"/>
                    <a:pt x="5" y="16"/>
                  </a:cubicBezTo>
                  <a:cubicBezTo>
                    <a:pt x="5" y="15"/>
                    <a:pt x="6" y="14"/>
                    <a:pt x="6" y="13"/>
                  </a:cubicBezTo>
                  <a:cubicBezTo>
                    <a:pt x="6" y="13"/>
                    <a:pt x="6" y="13"/>
                    <a:pt x="7" y="13"/>
                  </a:cubicBezTo>
                  <a:cubicBezTo>
                    <a:pt x="27" y="20"/>
                    <a:pt x="43" y="22"/>
                    <a:pt x="61" y="8"/>
                  </a:cubicBezTo>
                  <a:cubicBezTo>
                    <a:pt x="63" y="7"/>
                    <a:pt x="60" y="4"/>
                    <a:pt x="58" y="6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687"/>
            <p:cNvSpPr>
              <a:spLocks/>
            </p:cNvSpPr>
            <p:nvPr/>
          </p:nvSpPr>
          <p:spPr bwMode="auto">
            <a:xfrm>
              <a:off x="6024563" y="3983038"/>
              <a:ext cx="104775" cy="112713"/>
            </a:xfrm>
            <a:custGeom>
              <a:avLst/>
              <a:gdLst>
                <a:gd name="T0" fmla="*/ 50 w 59"/>
                <a:gd name="T1" fmla="*/ 1 h 64"/>
                <a:gd name="T2" fmla="*/ 58 w 59"/>
                <a:gd name="T3" fmla="*/ 0 h 64"/>
                <a:gd name="T4" fmla="*/ 57 w 59"/>
                <a:gd name="T5" fmla="*/ 32 h 64"/>
                <a:gd name="T6" fmla="*/ 48 w 59"/>
                <a:gd name="T7" fmla="*/ 55 h 64"/>
                <a:gd name="T8" fmla="*/ 26 w 59"/>
                <a:gd name="T9" fmla="*/ 63 h 64"/>
                <a:gd name="T10" fmla="*/ 4 w 59"/>
                <a:gd name="T11" fmla="*/ 5 h 64"/>
                <a:gd name="T12" fmla="*/ 50 w 59"/>
                <a:gd name="T1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4">
                  <a:moveTo>
                    <a:pt x="50" y="1"/>
                  </a:moveTo>
                  <a:cubicBezTo>
                    <a:pt x="54" y="1"/>
                    <a:pt x="57" y="1"/>
                    <a:pt x="58" y="0"/>
                  </a:cubicBezTo>
                  <a:cubicBezTo>
                    <a:pt x="58" y="11"/>
                    <a:pt x="59" y="22"/>
                    <a:pt x="57" y="32"/>
                  </a:cubicBezTo>
                  <a:cubicBezTo>
                    <a:pt x="56" y="40"/>
                    <a:pt x="54" y="49"/>
                    <a:pt x="48" y="55"/>
                  </a:cubicBezTo>
                  <a:cubicBezTo>
                    <a:pt x="42" y="61"/>
                    <a:pt x="34" y="64"/>
                    <a:pt x="26" y="63"/>
                  </a:cubicBezTo>
                  <a:cubicBezTo>
                    <a:pt x="0" y="58"/>
                    <a:pt x="4" y="23"/>
                    <a:pt x="4" y="5"/>
                  </a:cubicBezTo>
                  <a:cubicBezTo>
                    <a:pt x="4" y="0"/>
                    <a:pt x="34" y="1"/>
                    <a:pt x="50" y="1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688"/>
            <p:cNvSpPr>
              <a:spLocks/>
            </p:cNvSpPr>
            <p:nvPr/>
          </p:nvSpPr>
          <p:spPr bwMode="auto">
            <a:xfrm>
              <a:off x="6513513" y="4619625"/>
              <a:ext cx="147638" cy="101600"/>
            </a:xfrm>
            <a:custGeom>
              <a:avLst/>
              <a:gdLst>
                <a:gd name="T0" fmla="*/ 5 w 84"/>
                <a:gd name="T1" fmla="*/ 53 h 58"/>
                <a:gd name="T2" fmla="*/ 54 w 84"/>
                <a:gd name="T3" fmla="*/ 51 h 58"/>
                <a:gd name="T4" fmla="*/ 68 w 84"/>
                <a:gd name="T5" fmla="*/ 47 h 58"/>
                <a:gd name="T6" fmla="*/ 77 w 84"/>
                <a:gd name="T7" fmla="*/ 37 h 58"/>
                <a:gd name="T8" fmla="*/ 9 w 84"/>
                <a:gd name="T9" fmla="*/ 41 h 58"/>
                <a:gd name="T10" fmla="*/ 2 w 84"/>
                <a:gd name="T11" fmla="*/ 46 h 58"/>
                <a:gd name="T12" fmla="*/ 5 w 84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58">
                  <a:moveTo>
                    <a:pt x="5" y="53"/>
                  </a:moveTo>
                  <a:cubicBezTo>
                    <a:pt x="15" y="58"/>
                    <a:pt x="50" y="51"/>
                    <a:pt x="54" y="51"/>
                  </a:cubicBezTo>
                  <a:cubicBezTo>
                    <a:pt x="59" y="50"/>
                    <a:pt x="64" y="49"/>
                    <a:pt x="68" y="47"/>
                  </a:cubicBezTo>
                  <a:cubicBezTo>
                    <a:pt x="72" y="45"/>
                    <a:pt x="76" y="42"/>
                    <a:pt x="77" y="37"/>
                  </a:cubicBezTo>
                  <a:cubicBezTo>
                    <a:pt x="84" y="0"/>
                    <a:pt x="16" y="37"/>
                    <a:pt x="9" y="41"/>
                  </a:cubicBezTo>
                  <a:cubicBezTo>
                    <a:pt x="6" y="42"/>
                    <a:pt x="4" y="43"/>
                    <a:pt x="2" y="46"/>
                  </a:cubicBezTo>
                  <a:cubicBezTo>
                    <a:pt x="0" y="49"/>
                    <a:pt x="1" y="52"/>
                    <a:pt x="5" y="53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689"/>
            <p:cNvSpPr>
              <a:spLocks/>
            </p:cNvSpPr>
            <p:nvPr/>
          </p:nvSpPr>
          <p:spPr bwMode="auto">
            <a:xfrm>
              <a:off x="6688138" y="4619625"/>
              <a:ext cx="147638" cy="101600"/>
            </a:xfrm>
            <a:custGeom>
              <a:avLst/>
              <a:gdLst>
                <a:gd name="T0" fmla="*/ 80 w 84"/>
                <a:gd name="T1" fmla="*/ 53 h 58"/>
                <a:gd name="T2" fmla="*/ 30 w 84"/>
                <a:gd name="T3" fmla="*/ 51 h 58"/>
                <a:gd name="T4" fmla="*/ 16 w 84"/>
                <a:gd name="T5" fmla="*/ 47 h 58"/>
                <a:gd name="T6" fmla="*/ 7 w 84"/>
                <a:gd name="T7" fmla="*/ 37 h 58"/>
                <a:gd name="T8" fmla="*/ 75 w 84"/>
                <a:gd name="T9" fmla="*/ 41 h 58"/>
                <a:gd name="T10" fmla="*/ 82 w 84"/>
                <a:gd name="T11" fmla="*/ 46 h 58"/>
                <a:gd name="T12" fmla="*/ 80 w 84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58">
                  <a:moveTo>
                    <a:pt x="80" y="53"/>
                  </a:moveTo>
                  <a:cubicBezTo>
                    <a:pt x="69" y="58"/>
                    <a:pt x="34" y="51"/>
                    <a:pt x="30" y="51"/>
                  </a:cubicBezTo>
                  <a:cubicBezTo>
                    <a:pt x="25" y="50"/>
                    <a:pt x="20" y="49"/>
                    <a:pt x="16" y="47"/>
                  </a:cubicBezTo>
                  <a:cubicBezTo>
                    <a:pt x="12" y="45"/>
                    <a:pt x="8" y="42"/>
                    <a:pt x="7" y="37"/>
                  </a:cubicBezTo>
                  <a:cubicBezTo>
                    <a:pt x="0" y="0"/>
                    <a:pt x="68" y="37"/>
                    <a:pt x="75" y="41"/>
                  </a:cubicBezTo>
                  <a:cubicBezTo>
                    <a:pt x="78" y="42"/>
                    <a:pt x="80" y="43"/>
                    <a:pt x="82" y="46"/>
                  </a:cubicBezTo>
                  <a:cubicBezTo>
                    <a:pt x="84" y="49"/>
                    <a:pt x="83" y="52"/>
                    <a:pt x="80" y="53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690"/>
            <p:cNvSpPr>
              <a:spLocks/>
            </p:cNvSpPr>
            <p:nvPr/>
          </p:nvSpPr>
          <p:spPr bwMode="auto">
            <a:xfrm>
              <a:off x="6548438" y="4033838"/>
              <a:ext cx="146050" cy="652463"/>
            </a:xfrm>
            <a:custGeom>
              <a:avLst/>
              <a:gdLst>
                <a:gd name="T0" fmla="*/ 50 w 83"/>
                <a:gd name="T1" fmla="*/ 4 h 372"/>
                <a:gd name="T2" fmla="*/ 2 w 83"/>
                <a:gd name="T3" fmla="*/ 0 h 372"/>
                <a:gd name="T4" fmla="*/ 8 w 83"/>
                <a:gd name="T5" fmla="*/ 108 h 372"/>
                <a:gd name="T6" fmla="*/ 15 w 83"/>
                <a:gd name="T7" fmla="*/ 245 h 372"/>
                <a:gd name="T8" fmla="*/ 19 w 83"/>
                <a:gd name="T9" fmla="*/ 363 h 372"/>
                <a:gd name="T10" fmla="*/ 58 w 83"/>
                <a:gd name="T11" fmla="*/ 372 h 372"/>
                <a:gd name="T12" fmla="*/ 65 w 83"/>
                <a:gd name="T13" fmla="*/ 221 h 372"/>
                <a:gd name="T14" fmla="*/ 72 w 83"/>
                <a:gd name="T15" fmla="*/ 115 h 372"/>
                <a:gd name="T16" fmla="*/ 76 w 83"/>
                <a:gd name="T17" fmla="*/ 6 h 372"/>
                <a:gd name="T18" fmla="*/ 50 w 83"/>
                <a:gd name="T19" fmla="*/ 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372">
                  <a:moveTo>
                    <a:pt x="50" y="4"/>
                  </a:moveTo>
                  <a:cubicBezTo>
                    <a:pt x="34" y="2"/>
                    <a:pt x="18" y="1"/>
                    <a:pt x="2" y="0"/>
                  </a:cubicBezTo>
                  <a:cubicBezTo>
                    <a:pt x="0" y="36"/>
                    <a:pt x="6" y="71"/>
                    <a:pt x="8" y="108"/>
                  </a:cubicBezTo>
                  <a:cubicBezTo>
                    <a:pt x="10" y="153"/>
                    <a:pt x="13" y="199"/>
                    <a:pt x="15" y="245"/>
                  </a:cubicBezTo>
                  <a:cubicBezTo>
                    <a:pt x="16" y="254"/>
                    <a:pt x="22" y="364"/>
                    <a:pt x="19" y="363"/>
                  </a:cubicBezTo>
                  <a:cubicBezTo>
                    <a:pt x="32" y="366"/>
                    <a:pt x="45" y="369"/>
                    <a:pt x="58" y="372"/>
                  </a:cubicBezTo>
                  <a:cubicBezTo>
                    <a:pt x="59" y="321"/>
                    <a:pt x="63" y="271"/>
                    <a:pt x="65" y="221"/>
                  </a:cubicBezTo>
                  <a:cubicBezTo>
                    <a:pt x="67" y="186"/>
                    <a:pt x="65" y="149"/>
                    <a:pt x="72" y="115"/>
                  </a:cubicBezTo>
                  <a:cubicBezTo>
                    <a:pt x="74" y="106"/>
                    <a:pt x="83" y="6"/>
                    <a:pt x="76" y="6"/>
                  </a:cubicBezTo>
                  <a:cubicBezTo>
                    <a:pt x="68" y="5"/>
                    <a:pt x="59" y="4"/>
                    <a:pt x="50" y="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691"/>
            <p:cNvSpPr>
              <a:spLocks/>
            </p:cNvSpPr>
            <p:nvPr/>
          </p:nvSpPr>
          <p:spPr bwMode="auto">
            <a:xfrm>
              <a:off x="6656388" y="4033838"/>
              <a:ext cx="144463" cy="652463"/>
            </a:xfrm>
            <a:custGeom>
              <a:avLst/>
              <a:gdLst>
                <a:gd name="T0" fmla="*/ 32 w 82"/>
                <a:gd name="T1" fmla="*/ 4 h 372"/>
                <a:gd name="T2" fmla="*/ 81 w 82"/>
                <a:gd name="T3" fmla="*/ 0 h 372"/>
                <a:gd name="T4" fmla="*/ 74 w 82"/>
                <a:gd name="T5" fmla="*/ 108 h 372"/>
                <a:gd name="T6" fmla="*/ 67 w 82"/>
                <a:gd name="T7" fmla="*/ 245 h 372"/>
                <a:gd name="T8" fmla="*/ 64 w 82"/>
                <a:gd name="T9" fmla="*/ 363 h 372"/>
                <a:gd name="T10" fmla="*/ 25 w 82"/>
                <a:gd name="T11" fmla="*/ 372 h 372"/>
                <a:gd name="T12" fmla="*/ 17 w 82"/>
                <a:gd name="T13" fmla="*/ 221 h 372"/>
                <a:gd name="T14" fmla="*/ 10 w 82"/>
                <a:gd name="T15" fmla="*/ 115 h 372"/>
                <a:gd name="T16" fmla="*/ 6 w 82"/>
                <a:gd name="T17" fmla="*/ 6 h 372"/>
                <a:gd name="T18" fmla="*/ 32 w 82"/>
                <a:gd name="T19" fmla="*/ 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372">
                  <a:moveTo>
                    <a:pt x="32" y="4"/>
                  </a:moveTo>
                  <a:cubicBezTo>
                    <a:pt x="48" y="2"/>
                    <a:pt x="64" y="1"/>
                    <a:pt x="81" y="0"/>
                  </a:cubicBezTo>
                  <a:cubicBezTo>
                    <a:pt x="82" y="36"/>
                    <a:pt x="76" y="71"/>
                    <a:pt x="74" y="108"/>
                  </a:cubicBezTo>
                  <a:cubicBezTo>
                    <a:pt x="72" y="153"/>
                    <a:pt x="70" y="199"/>
                    <a:pt x="67" y="245"/>
                  </a:cubicBezTo>
                  <a:cubicBezTo>
                    <a:pt x="67" y="254"/>
                    <a:pt x="61" y="364"/>
                    <a:pt x="64" y="363"/>
                  </a:cubicBezTo>
                  <a:cubicBezTo>
                    <a:pt x="51" y="366"/>
                    <a:pt x="38" y="369"/>
                    <a:pt x="25" y="372"/>
                  </a:cubicBezTo>
                  <a:cubicBezTo>
                    <a:pt x="24" y="321"/>
                    <a:pt x="20" y="271"/>
                    <a:pt x="17" y="221"/>
                  </a:cubicBezTo>
                  <a:cubicBezTo>
                    <a:pt x="16" y="186"/>
                    <a:pt x="17" y="149"/>
                    <a:pt x="10" y="115"/>
                  </a:cubicBezTo>
                  <a:cubicBezTo>
                    <a:pt x="8" y="106"/>
                    <a:pt x="0" y="6"/>
                    <a:pt x="6" y="6"/>
                  </a:cubicBezTo>
                  <a:cubicBezTo>
                    <a:pt x="15" y="5"/>
                    <a:pt x="23" y="4"/>
                    <a:pt x="32" y="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692"/>
            <p:cNvSpPr>
              <a:spLocks/>
            </p:cNvSpPr>
            <p:nvPr/>
          </p:nvSpPr>
          <p:spPr bwMode="auto">
            <a:xfrm>
              <a:off x="6478588" y="3587750"/>
              <a:ext cx="412750" cy="523875"/>
            </a:xfrm>
            <a:custGeom>
              <a:avLst/>
              <a:gdLst>
                <a:gd name="T0" fmla="*/ 232 w 235"/>
                <a:gd name="T1" fmla="*/ 117 h 299"/>
                <a:gd name="T2" fmla="*/ 229 w 235"/>
                <a:gd name="T3" fmla="*/ 133 h 299"/>
                <a:gd name="T4" fmla="*/ 200 w 235"/>
                <a:gd name="T5" fmla="*/ 255 h 299"/>
                <a:gd name="T6" fmla="*/ 154 w 235"/>
                <a:gd name="T7" fmla="*/ 294 h 299"/>
                <a:gd name="T8" fmla="*/ 64 w 235"/>
                <a:gd name="T9" fmla="*/ 294 h 299"/>
                <a:gd name="T10" fmla="*/ 34 w 235"/>
                <a:gd name="T11" fmla="*/ 280 h 299"/>
                <a:gd name="T12" fmla="*/ 26 w 235"/>
                <a:gd name="T13" fmla="*/ 259 h 299"/>
                <a:gd name="T14" fmla="*/ 4 w 235"/>
                <a:gd name="T15" fmla="*/ 55 h 299"/>
                <a:gd name="T16" fmla="*/ 53 w 235"/>
                <a:gd name="T17" fmla="*/ 6 h 299"/>
                <a:gd name="T18" fmla="*/ 56 w 235"/>
                <a:gd name="T19" fmla="*/ 5 h 299"/>
                <a:gd name="T20" fmla="*/ 75 w 235"/>
                <a:gd name="T21" fmla="*/ 3 h 299"/>
                <a:gd name="T22" fmla="*/ 158 w 235"/>
                <a:gd name="T23" fmla="*/ 4 h 299"/>
                <a:gd name="T24" fmla="*/ 158 w 235"/>
                <a:gd name="T25" fmla="*/ 4 h 299"/>
                <a:gd name="T26" fmla="*/ 159 w 235"/>
                <a:gd name="T27" fmla="*/ 4 h 299"/>
                <a:gd name="T28" fmla="*/ 214 w 235"/>
                <a:gd name="T29" fmla="*/ 29 h 299"/>
                <a:gd name="T30" fmla="*/ 232 w 235"/>
                <a:gd name="T31" fmla="*/ 117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299">
                  <a:moveTo>
                    <a:pt x="232" y="117"/>
                  </a:moveTo>
                  <a:cubicBezTo>
                    <a:pt x="231" y="123"/>
                    <a:pt x="230" y="128"/>
                    <a:pt x="229" y="133"/>
                  </a:cubicBezTo>
                  <a:cubicBezTo>
                    <a:pt x="221" y="173"/>
                    <a:pt x="212" y="215"/>
                    <a:pt x="200" y="255"/>
                  </a:cubicBezTo>
                  <a:cubicBezTo>
                    <a:pt x="192" y="281"/>
                    <a:pt x="181" y="290"/>
                    <a:pt x="154" y="294"/>
                  </a:cubicBezTo>
                  <a:cubicBezTo>
                    <a:pt x="124" y="299"/>
                    <a:pt x="94" y="299"/>
                    <a:pt x="64" y="294"/>
                  </a:cubicBezTo>
                  <a:cubicBezTo>
                    <a:pt x="53" y="292"/>
                    <a:pt x="41" y="289"/>
                    <a:pt x="34" y="280"/>
                  </a:cubicBezTo>
                  <a:cubicBezTo>
                    <a:pt x="29" y="274"/>
                    <a:pt x="28" y="267"/>
                    <a:pt x="26" y="259"/>
                  </a:cubicBezTo>
                  <a:cubicBezTo>
                    <a:pt x="11" y="191"/>
                    <a:pt x="0" y="124"/>
                    <a:pt x="4" y="55"/>
                  </a:cubicBezTo>
                  <a:cubicBezTo>
                    <a:pt x="6" y="24"/>
                    <a:pt x="24" y="12"/>
                    <a:pt x="53" y="6"/>
                  </a:cubicBezTo>
                  <a:cubicBezTo>
                    <a:pt x="54" y="6"/>
                    <a:pt x="55" y="5"/>
                    <a:pt x="56" y="5"/>
                  </a:cubicBezTo>
                  <a:cubicBezTo>
                    <a:pt x="62" y="4"/>
                    <a:pt x="69" y="3"/>
                    <a:pt x="75" y="3"/>
                  </a:cubicBezTo>
                  <a:cubicBezTo>
                    <a:pt x="103" y="0"/>
                    <a:pt x="130" y="2"/>
                    <a:pt x="158" y="4"/>
                  </a:cubicBezTo>
                  <a:cubicBezTo>
                    <a:pt x="158" y="4"/>
                    <a:pt x="158" y="4"/>
                    <a:pt x="158" y="4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81" y="5"/>
                    <a:pt x="200" y="11"/>
                    <a:pt x="214" y="29"/>
                  </a:cubicBezTo>
                  <a:cubicBezTo>
                    <a:pt x="232" y="52"/>
                    <a:pt x="235" y="88"/>
                    <a:pt x="232" y="117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693"/>
            <p:cNvSpPr>
              <a:spLocks/>
            </p:cNvSpPr>
            <p:nvPr/>
          </p:nvSpPr>
          <p:spPr bwMode="auto">
            <a:xfrm>
              <a:off x="6556375" y="3587750"/>
              <a:ext cx="231775" cy="327025"/>
            </a:xfrm>
            <a:custGeom>
              <a:avLst/>
              <a:gdLst>
                <a:gd name="T0" fmla="*/ 129 w 132"/>
                <a:gd name="T1" fmla="*/ 64 h 187"/>
                <a:gd name="T2" fmla="*/ 100 w 132"/>
                <a:gd name="T3" fmla="*/ 74 h 187"/>
                <a:gd name="T4" fmla="*/ 110 w 132"/>
                <a:gd name="T5" fmla="*/ 91 h 187"/>
                <a:gd name="T6" fmla="*/ 118 w 132"/>
                <a:gd name="T7" fmla="*/ 96 h 187"/>
                <a:gd name="T8" fmla="*/ 104 w 132"/>
                <a:gd name="T9" fmla="*/ 125 h 187"/>
                <a:gd name="T10" fmla="*/ 65 w 132"/>
                <a:gd name="T11" fmla="*/ 187 h 187"/>
                <a:gd name="T12" fmla="*/ 35 w 132"/>
                <a:gd name="T13" fmla="*/ 134 h 187"/>
                <a:gd name="T14" fmla="*/ 5 w 132"/>
                <a:gd name="T15" fmla="*/ 94 h 187"/>
                <a:gd name="T16" fmla="*/ 25 w 132"/>
                <a:gd name="T17" fmla="*/ 74 h 187"/>
                <a:gd name="T18" fmla="*/ 0 w 132"/>
                <a:gd name="T19" fmla="*/ 65 h 187"/>
                <a:gd name="T20" fmla="*/ 8 w 132"/>
                <a:gd name="T21" fmla="*/ 8 h 187"/>
                <a:gd name="T22" fmla="*/ 9 w 132"/>
                <a:gd name="T23" fmla="*/ 6 h 187"/>
                <a:gd name="T24" fmla="*/ 12 w 132"/>
                <a:gd name="T25" fmla="*/ 5 h 187"/>
                <a:gd name="T26" fmla="*/ 31 w 132"/>
                <a:gd name="T27" fmla="*/ 3 h 187"/>
                <a:gd name="T28" fmla="*/ 114 w 132"/>
                <a:gd name="T29" fmla="*/ 4 h 187"/>
                <a:gd name="T30" fmla="*/ 115 w 132"/>
                <a:gd name="T31" fmla="*/ 4 h 187"/>
                <a:gd name="T32" fmla="*/ 125 w 132"/>
                <a:gd name="T33" fmla="*/ 37 h 187"/>
                <a:gd name="T34" fmla="*/ 129 w 132"/>
                <a:gd name="T35" fmla="*/ 6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2" h="187">
                  <a:moveTo>
                    <a:pt x="129" y="64"/>
                  </a:moveTo>
                  <a:cubicBezTo>
                    <a:pt x="119" y="67"/>
                    <a:pt x="109" y="70"/>
                    <a:pt x="100" y="74"/>
                  </a:cubicBezTo>
                  <a:cubicBezTo>
                    <a:pt x="104" y="80"/>
                    <a:pt x="106" y="87"/>
                    <a:pt x="110" y="91"/>
                  </a:cubicBezTo>
                  <a:cubicBezTo>
                    <a:pt x="112" y="93"/>
                    <a:pt x="118" y="95"/>
                    <a:pt x="118" y="96"/>
                  </a:cubicBezTo>
                  <a:cubicBezTo>
                    <a:pt x="120" y="102"/>
                    <a:pt x="108" y="119"/>
                    <a:pt x="104" y="125"/>
                  </a:cubicBezTo>
                  <a:cubicBezTo>
                    <a:pt x="93" y="147"/>
                    <a:pt x="80" y="167"/>
                    <a:pt x="65" y="187"/>
                  </a:cubicBezTo>
                  <a:cubicBezTo>
                    <a:pt x="56" y="169"/>
                    <a:pt x="46" y="151"/>
                    <a:pt x="35" y="134"/>
                  </a:cubicBezTo>
                  <a:cubicBezTo>
                    <a:pt x="32" y="130"/>
                    <a:pt x="5" y="96"/>
                    <a:pt x="5" y="94"/>
                  </a:cubicBezTo>
                  <a:cubicBezTo>
                    <a:pt x="10" y="86"/>
                    <a:pt x="17" y="79"/>
                    <a:pt x="25" y="74"/>
                  </a:cubicBezTo>
                  <a:cubicBezTo>
                    <a:pt x="17" y="71"/>
                    <a:pt x="8" y="68"/>
                    <a:pt x="0" y="65"/>
                  </a:cubicBezTo>
                  <a:cubicBezTo>
                    <a:pt x="3" y="47"/>
                    <a:pt x="3" y="26"/>
                    <a:pt x="8" y="8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10" y="6"/>
                    <a:pt x="11" y="5"/>
                    <a:pt x="12" y="5"/>
                  </a:cubicBezTo>
                  <a:cubicBezTo>
                    <a:pt x="18" y="4"/>
                    <a:pt x="25" y="3"/>
                    <a:pt x="31" y="3"/>
                  </a:cubicBezTo>
                  <a:cubicBezTo>
                    <a:pt x="59" y="0"/>
                    <a:pt x="86" y="2"/>
                    <a:pt x="114" y="4"/>
                  </a:cubicBezTo>
                  <a:cubicBezTo>
                    <a:pt x="114" y="4"/>
                    <a:pt x="115" y="4"/>
                    <a:pt x="115" y="4"/>
                  </a:cubicBezTo>
                  <a:cubicBezTo>
                    <a:pt x="127" y="13"/>
                    <a:pt x="124" y="24"/>
                    <a:pt x="125" y="37"/>
                  </a:cubicBezTo>
                  <a:cubicBezTo>
                    <a:pt x="126" y="39"/>
                    <a:pt x="132" y="64"/>
                    <a:pt x="129" y="6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694"/>
            <p:cNvSpPr>
              <a:spLocks/>
            </p:cNvSpPr>
            <p:nvPr/>
          </p:nvSpPr>
          <p:spPr bwMode="auto">
            <a:xfrm>
              <a:off x="6418263" y="3608388"/>
              <a:ext cx="123825" cy="579438"/>
            </a:xfrm>
            <a:custGeom>
              <a:avLst/>
              <a:gdLst>
                <a:gd name="T0" fmla="*/ 26 w 70"/>
                <a:gd name="T1" fmla="*/ 41 h 331"/>
                <a:gd name="T2" fmla="*/ 12 w 70"/>
                <a:gd name="T3" fmla="*/ 88 h 331"/>
                <a:gd name="T4" fmla="*/ 36 w 70"/>
                <a:gd name="T5" fmla="*/ 329 h 331"/>
                <a:gd name="T6" fmla="*/ 56 w 70"/>
                <a:gd name="T7" fmla="*/ 320 h 331"/>
                <a:gd name="T8" fmla="*/ 61 w 70"/>
                <a:gd name="T9" fmla="*/ 298 h 331"/>
                <a:gd name="T10" fmla="*/ 66 w 70"/>
                <a:gd name="T11" fmla="*/ 81 h 331"/>
                <a:gd name="T12" fmla="*/ 67 w 70"/>
                <a:gd name="T13" fmla="*/ 47 h 331"/>
                <a:gd name="T14" fmla="*/ 65 w 70"/>
                <a:gd name="T15" fmla="*/ 14 h 331"/>
                <a:gd name="T16" fmla="*/ 26 w 70"/>
                <a:gd name="T17" fmla="*/ 4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331">
                  <a:moveTo>
                    <a:pt x="26" y="41"/>
                  </a:moveTo>
                  <a:cubicBezTo>
                    <a:pt x="19" y="56"/>
                    <a:pt x="15" y="72"/>
                    <a:pt x="12" y="88"/>
                  </a:cubicBezTo>
                  <a:cubicBezTo>
                    <a:pt x="0" y="166"/>
                    <a:pt x="7" y="256"/>
                    <a:pt x="36" y="329"/>
                  </a:cubicBezTo>
                  <a:cubicBezTo>
                    <a:pt x="44" y="331"/>
                    <a:pt x="52" y="327"/>
                    <a:pt x="56" y="320"/>
                  </a:cubicBezTo>
                  <a:cubicBezTo>
                    <a:pt x="60" y="314"/>
                    <a:pt x="61" y="306"/>
                    <a:pt x="61" y="298"/>
                  </a:cubicBezTo>
                  <a:cubicBezTo>
                    <a:pt x="60" y="226"/>
                    <a:pt x="64" y="153"/>
                    <a:pt x="66" y="81"/>
                  </a:cubicBezTo>
                  <a:cubicBezTo>
                    <a:pt x="67" y="70"/>
                    <a:pt x="67" y="58"/>
                    <a:pt x="67" y="47"/>
                  </a:cubicBezTo>
                  <a:cubicBezTo>
                    <a:pt x="67" y="40"/>
                    <a:pt x="70" y="20"/>
                    <a:pt x="65" y="14"/>
                  </a:cubicBezTo>
                  <a:cubicBezTo>
                    <a:pt x="54" y="0"/>
                    <a:pt x="31" y="32"/>
                    <a:pt x="26" y="41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695"/>
            <p:cNvSpPr>
              <a:spLocks/>
            </p:cNvSpPr>
            <p:nvPr/>
          </p:nvSpPr>
          <p:spPr bwMode="auto">
            <a:xfrm>
              <a:off x="6577013" y="3589338"/>
              <a:ext cx="180975" cy="304800"/>
            </a:xfrm>
            <a:custGeom>
              <a:avLst/>
              <a:gdLst>
                <a:gd name="T0" fmla="*/ 103 w 103"/>
                <a:gd name="T1" fmla="*/ 3 h 174"/>
                <a:gd name="T2" fmla="*/ 73 w 103"/>
                <a:gd name="T3" fmla="*/ 114 h 174"/>
                <a:gd name="T4" fmla="*/ 51 w 103"/>
                <a:gd name="T5" fmla="*/ 173 h 174"/>
                <a:gd name="T6" fmla="*/ 51 w 103"/>
                <a:gd name="T7" fmla="*/ 174 h 174"/>
                <a:gd name="T8" fmla="*/ 48 w 103"/>
                <a:gd name="T9" fmla="*/ 163 h 174"/>
                <a:gd name="T10" fmla="*/ 33 w 103"/>
                <a:gd name="T11" fmla="*/ 106 h 174"/>
                <a:gd name="T12" fmla="*/ 0 w 103"/>
                <a:gd name="T13" fmla="*/ 4 h 174"/>
                <a:gd name="T14" fmla="*/ 19 w 103"/>
                <a:gd name="T15" fmla="*/ 2 h 174"/>
                <a:gd name="T16" fmla="*/ 21 w 103"/>
                <a:gd name="T17" fmla="*/ 1 h 174"/>
                <a:gd name="T18" fmla="*/ 30 w 103"/>
                <a:gd name="T19" fmla="*/ 1 h 174"/>
                <a:gd name="T20" fmla="*/ 79 w 103"/>
                <a:gd name="T21" fmla="*/ 1 h 174"/>
                <a:gd name="T22" fmla="*/ 86 w 103"/>
                <a:gd name="T23" fmla="*/ 2 h 174"/>
                <a:gd name="T24" fmla="*/ 102 w 103"/>
                <a:gd name="T25" fmla="*/ 3 h 174"/>
                <a:gd name="T26" fmla="*/ 103 w 103"/>
                <a:gd name="T27" fmla="*/ 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174">
                  <a:moveTo>
                    <a:pt x="103" y="3"/>
                  </a:moveTo>
                  <a:cubicBezTo>
                    <a:pt x="96" y="34"/>
                    <a:pt x="86" y="75"/>
                    <a:pt x="73" y="114"/>
                  </a:cubicBezTo>
                  <a:cubicBezTo>
                    <a:pt x="67" y="135"/>
                    <a:pt x="59" y="156"/>
                    <a:pt x="51" y="173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0" y="171"/>
                    <a:pt x="49" y="167"/>
                    <a:pt x="48" y="163"/>
                  </a:cubicBezTo>
                  <a:cubicBezTo>
                    <a:pt x="43" y="145"/>
                    <a:pt x="38" y="126"/>
                    <a:pt x="33" y="106"/>
                  </a:cubicBezTo>
                  <a:cubicBezTo>
                    <a:pt x="22" y="69"/>
                    <a:pt x="11" y="32"/>
                    <a:pt x="0" y="4"/>
                  </a:cubicBezTo>
                  <a:cubicBezTo>
                    <a:pt x="6" y="3"/>
                    <a:pt x="13" y="2"/>
                    <a:pt x="19" y="2"/>
                  </a:cubicBezTo>
                  <a:cubicBezTo>
                    <a:pt x="20" y="1"/>
                    <a:pt x="20" y="1"/>
                    <a:pt x="21" y="1"/>
                  </a:cubicBezTo>
                  <a:cubicBezTo>
                    <a:pt x="24" y="1"/>
                    <a:pt x="27" y="1"/>
                    <a:pt x="30" y="1"/>
                  </a:cubicBezTo>
                  <a:cubicBezTo>
                    <a:pt x="47" y="0"/>
                    <a:pt x="63" y="1"/>
                    <a:pt x="79" y="1"/>
                  </a:cubicBezTo>
                  <a:cubicBezTo>
                    <a:pt x="81" y="2"/>
                    <a:pt x="84" y="2"/>
                    <a:pt x="86" y="2"/>
                  </a:cubicBezTo>
                  <a:cubicBezTo>
                    <a:pt x="91" y="2"/>
                    <a:pt x="97" y="2"/>
                    <a:pt x="102" y="3"/>
                  </a:cubicBezTo>
                  <a:cubicBezTo>
                    <a:pt x="103" y="3"/>
                    <a:pt x="103" y="3"/>
                    <a:pt x="10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696"/>
            <p:cNvSpPr>
              <a:spLocks/>
            </p:cNvSpPr>
            <p:nvPr/>
          </p:nvSpPr>
          <p:spPr bwMode="auto">
            <a:xfrm>
              <a:off x="6456363" y="3114675"/>
              <a:ext cx="455613" cy="461963"/>
            </a:xfrm>
            <a:custGeom>
              <a:avLst/>
              <a:gdLst>
                <a:gd name="T0" fmla="*/ 23 w 259"/>
                <a:gd name="T1" fmla="*/ 85 h 264"/>
                <a:gd name="T2" fmla="*/ 40 w 259"/>
                <a:gd name="T3" fmla="*/ 43 h 264"/>
                <a:gd name="T4" fmla="*/ 173 w 259"/>
                <a:gd name="T5" fmla="*/ 16 h 264"/>
                <a:gd name="T6" fmla="*/ 230 w 259"/>
                <a:gd name="T7" fmla="*/ 109 h 264"/>
                <a:gd name="T8" fmla="*/ 247 w 259"/>
                <a:gd name="T9" fmla="*/ 104 h 264"/>
                <a:gd name="T10" fmla="*/ 257 w 259"/>
                <a:gd name="T11" fmla="*/ 122 h 264"/>
                <a:gd name="T12" fmla="*/ 244 w 259"/>
                <a:gd name="T13" fmla="*/ 161 h 264"/>
                <a:gd name="T14" fmla="*/ 233 w 259"/>
                <a:gd name="T15" fmla="*/ 166 h 264"/>
                <a:gd name="T16" fmla="*/ 224 w 259"/>
                <a:gd name="T17" fmla="*/ 160 h 264"/>
                <a:gd name="T18" fmla="*/ 215 w 259"/>
                <a:gd name="T19" fmla="*/ 201 h 264"/>
                <a:gd name="T20" fmla="*/ 180 w 259"/>
                <a:gd name="T21" fmla="*/ 239 h 264"/>
                <a:gd name="T22" fmla="*/ 62 w 259"/>
                <a:gd name="T23" fmla="*/ 237 h 264"/>
                <a:gd name="T24" fmla="*/ 30 w 259"/>
                <a:gd name="T25" fmla="*/ 172 h 264"/>
                <a:gd name="T26" fmla="*/ 6 w 259"/>
                <a:gd name="T27" fmla="*/ 166 h 264"/>
                <a:gd name="T28" fmla="*/ 1 w 259"/>
                <a:gd name="T29" fmla="*/ 140 h 264"/>
                <a:gd name="T30" fmla="*/ 6 w 259"/>
                <a:gd name="T31" fmla="*/ 126 h 264"/>
                <a:gd name="T32" fmla="*/ 19 w 259"/>
                <a:gd name="T33" fmla="*/ 127 h 264"/>
                <a:gd name="T34" fmla="*/ 23 w 259"/>
                <a:gd name="T35" fmla="*/ 8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" h="264">
                  <a:moveTo>
                    <a:pt x="23" y="85"/>
                  </a:moveTo>
                  <a:cubicBezTo>
                    <a:pt x="26" y="70"/>
                    <a:pt x="31" y="55"/>
                    <a:pt x="40" y="43"/>
                  </a:cubicBezTo>
                  <a:cubicBezTo>
                    <a:pt x="71" y="0"/>
                    <a:pt x="127" y="0"/>
                    <a:pt x="173" y="16"/>
                  </a:cubicBezTo>
                  <a:cubicBezTo>
                    <a:pt x="214" y="31"/>
                    <a:pt x="223" y="73"/>
                    <a:pt x="230" y="109"/>
                  </a:cubicBezTo>
                  <a:cubicBezTo>
                    <a:pt x="232" y="103"/>
                    <a:pt x="240" y="100"/>
                    <a:pt x="247" y="104"/>
                  </a:cubicBezTo>
                  <a:cubicBezTo>
                    <a:pt x="253" y="107"/>
                    <a:pt x="255" y="115"/>
                    <a:pt x="257" y="122"/>
                  </a:cubicBezTo>
                  <a:cubicBezTo>
                    <a:pt x="259" y="136"/>
                    <a:pt x="255" y="152"/>
                    <a:pt x="244" y="161"/>
                  </a:cubicBezTo>
                  <a:cubicBezTo>
                    <a:pt x="241" y="164"/>
                    <a:pt x="237" y="166"/>
                    <a:pt x="233" y="166"/>
                  </a:cubicBezTo>
                  <a:cubicBezTo>
                    <a:pt x="229" y="166"/>
                    <a:pt x="226" y="164"/>
                    <a:pt x="224" y="160"/>
                  </a:cubicBezTo>
                  <a:cubicBezTo>
                    <a:pt x="222" y="176"/>
                    <a:pt x="223" y="186"/>
                    <a:pt x="215" y="201"/>
                  </a:cubicBezTo>
                  <a:cubicBezTo>
                    <a:pt x="206" y="216"/>
                    <a:pt x="194" y="229"/>
                    <a:pt x="180" y="239"/>
                  </a:cubicBezTo>
                  <a:cubicBezTo>
                    <a:pt x="146" y="263"/>
                    <a:pt x="95" y="264"/>
                    <a:pt x="62" y="237"/>
                  </a:cubicBezTo>
                  <a:cubicBezTo>
                    <a:pt x="43" y="222"/>
                    <a:pt x="29" y="197"/>
                    <a:pt x="30" y="172"/>
                  </a:cubicBezTo>
                  <a:cubicBezTo>
                    <a:pt x="21" y="176"/>
                    <a:pt x="11" y="173"/>
                    <a:pt x="6" y="166"/>
                  </a:cubicBezTo>
                  <a:cubicBezTo>
                    <a:pt x="1" y="159"/>
                    <a:pt x="0" y="149"/>
                    <a:pt x="1" y="140"/>
                  </a:cubicBezTo>
                  <a:cubicBezTo>
                    <a:pt x="1" y="135"/>
                    <a:pt x="3" y="130"/>
                    <a:pt x="6" y="126"/>
                  </a:cubicBezTo>
                  <a:cubicBezTo>
                    <a:pt x="10" y="123"/>
                    <a:pt x="16" y="123"/>
                    <a:pt x="19" y="127"/>
                  </a:cubicBezTo>
                  <a:cubicBezTo>
                    <a:pt x="19" y="113"/>
                    <a:pt x="21" y="98"/>
                    <a:pt x="23" y="85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697"/>
            <p:cNvSpPr>
              <a:spLocks/>
            </p:cNvSpPr>
            <p:nvPr/>
          </p:nvSpPr>
          <p:spPr bwMode="auto">
            <a:xfrm>
              <a:off x="6442075" y="3041650"/>
              <a:ext cx="450850" cy="347663"/>
            </a:xfrm>
            <a:custGeom>
              <a:avLst/>
              <a:gdLst>
                <a:gd name="T0" fmla="*/ 41 w 257"/>
                <a:gd name="T1" fmla="*/ 128 h 199"/>
                <a:gd name="T2" fmla="*/ 46 w 257"/>
                <a:gd name="T3" fmla="*/ 139 h 199"/>
                <a:gd name="T4" fmla="*/ 41 w 257"/>
                <a:gd name="T5" fmla="*/ 147 h 199"/>
                <a:gd name="T6" fmla="*/ 38 w 257"/>
                <a:gd name="T7" fmla="*/ 161 h 199"/>
                <a:gd name="T8" fmla="*/ 38 w 257"/>
                <a:gd name="T9" fmla="*/ 199 h 199"/>
                <a:gd name="T10" fmla="*/ 32 w 257"/>
                <a:gd name="T11" fmla="*/ 183 h 199"/>
                <a:gd name="T12" fmla="*/ 28 w 257"/>
                <a:gd name="T13" fmla="*/ 171 h 199"/>
                <a:gd name="T14" fmla="*/ 29 w 257"/>
                <a:gd name="T15" fmla="*/ 146 h 199"/>
                <a:gd name="T16" fmla="*/ 4 w 257"/>
                <a:gd name="T17" fmla="*/ 132 h 199"/>
                <a:gd name="T18" fmla="*/ 12 w 257"/>
                <a:gd name="T19" fmla="*/ 103 h 199"/>
                <a:gd name="T20" fmla="*/ 13 w 257"/>
                <a:gd name="T21" fmla="*/ 62 h 199"/>
                <a:gd name="T22" fmla="*/ 46 w 257"/>
                <a:gd name="T23" fmla="*/ 43 h 199"/>
                <a:gd name="T24" fmla="*/ 76 w 257"/>
                <a:gd name="T25" fmla="*/ 5 h 199"/>
                <a:gd name="T26" fmla="*/ 123 w 257"/>
                <a:gd name="T27" fmla="*/ 18 h 199"/>
                <a:gd name="T28" fmla="*/ 173 w 257"/>
                <a:gd name="T29" fmla="*/ 9 h 199"/>
                <a:gd name="T30" fmla="*/ 193 w 257"/>
                <a:gd name="T31" fmla="*/ 55 h 199"/>
                <a:gd name="T32" fmla="*/ 220 w 257"/>
                <a:gd name="T33" fmla="*/ 47 h 199"/>
                <a:gd name="T34" fmla="*/ 229 w 257"/>
                <a:gd name="T35" fmla="*/ 83 h 199"/>
                <a:gd name="T36" fmla="*/ 255 w 257"/>
                <a:gd name="T37" fmla="*/ 102 h 199"/>
                <a:gd name="T38" fmla="*/ 240 w 257"/>
                <a:gd name="T39" fmla="*/ 131 h 199"/>
                <a:gd name="T40" fmla="*/ 246 w 257"/>
                <a:gd name="T41" fmla="*/ 141 h 199"/>
                <a:gd name="T42" fmla="*/ 236 w 257"/>
                <a:gd name="T43" fmla="*/ 150 h 199"/>
                <a:gd name="T44" fmla="*/ 229 w 257"/>
                <a:gd name="T45" fmla="*/ 164 h 199"/>
                <a:gd name="T46" fmla="*/ 222 w 257"/>
                <a:gd name="T47" fmla="*/ 188 h 199"/>
                <a:gd name="T48" fmla="*/ 218 w 257"/>
                <a:gd name="T49" fmla="*/ 153 h 199"/>
                <a:gd name="T50" fmla="*/ 217 w 257"/>
                <a:gd name="T51" fmla="*/ 129 h 199"/>
                <a:gd name="T52" fmla="*/ 201 w 257"/>
                <a:gd name="T53" fmla="*/ 125 h 199"/>
                <a:gd name="T54" fmla="*/ 198 w 257"/>
                <a:gd name="T55" fmla="*/ 108 h 199"/>
                <a:gd name="T56" fmla="*/ 180 w 257"/>
                <a:gd name="T57" fmla="*/ 102 h 199"/>
                <a:gd name="T58" fmla="*/ 174 w 257"/>
                <a:gd name="T59" fmla="*/ 86 h 199"/>
                <a:gd name="T60" fmla="*/ 140 w 257"/>
                <a:gd name="T61" fmla="*/ 114 h 199"/>
                <a:gd name="T62" fmla="*/ 120 w 257"/>
                <a:gd name="T63" fmla="*/ 116 h 199"/>
                <a:gd name="T64" fmla="*/ 101 w 257"/>
                <a:gd name="T65" fmla="*/ 110 h 199"/>
                <a:gd name="T66" fmla="*/ 76 w 257"/>
                <a:gd name="T67" fmla="*/ 131 h 199"/>
                <a:gd name="T68" fmla="*/ 40 w 257"/>
                <a:gd name="T69" fmla="*/ 127 h 199"/>
                <a:gd name="T70" fmla="*/ 41 w 257"/>
                <a:gd name="T71" fmla="*/ 12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" h="199">
                  <a:moveTo>
                    <a:pt x="41" y="128"/>
                  </a:moveTo>
                  <a:cubicBezTo>
                    <a:pt x="43" y="131"/>
                    <a:pt x="46" y="135"/>
                    <a:pt x="46" y="139"/>
                  </a:cubicBezTo>
                  <a:cubicBezTo>
                    <a:pt x="46" y="144"/>
                    <a:pt x="43" y="144"/>
                    <a:pt x="41" y="147"/>
                  </a:cubicBezTo>
                  <a:cubicBezTo>
                    <a:pt x="38" y="151"/>
                    <a:pt x="38" y="156"/>
                    <a:pt x="38" y="161"/>
                  </a:cubicBezTo>
                  <a:cubicBezTo>
                    <a:pt x="37" y="173"/>
                    <a:pt x="37" y="186"/>
                    <a:pt x="38" y="199"/>
                  </a:cubicBezTo>
                  <a:cubicBezTo>
                    <a:pt x="37" y="194"/>
                    <a:pt x="33" y="188"/>
                    <a:pt x="32" y="183"/>
                  </a:cubicBezTo>
                  <a:cubicBezTo>
                    <a:pt x="31" y="178"/>
                    <a:pt x="30" y="176"/>
                    <a:pt x="28" y="171"/>
                  </a:cubicBezTo>
                  <a:cubicBezTo>
                    <a:pt x="24" y="163"/>
                    <a:pt x="21" y="153"/>
                    <a:pt x="29" y="146"/>
                  </a:cubicBezTo>
                  <a:cubicBezTo>
                    <a:pt x="19" y="148"/>
                    <a:pt x="8" y="141"/>
                    <a:pt x="4" y="132"/>
                  </a:cubicBezTo>
                  <a:cubicBezTo>
                    <a:pt x="0" y="122"/>
                    <a:pt x="4" y="109"/>
                    <a:pt x="12" y="103"/>
                  </a:cubicBezTo>
                  <a:cubicBezTo>
                    <a:pt x="9" y="90"/>
                    <a:pt x="7" y="75"/>
                    <a:pt x="13" y="62"/>
                  </a:cubicBezTo>
                  <a:cubicBezTo>
                    <a:pt x="18" y="50"/>
                    <a:pt x="32" y="40"/>
                    <a:pt x="46" y="43"/>
                  </a:cubicBezTo>
                  <a:cubicBezTo>
                    <a:pt x="47" y="26"/>
                    <a:pt x="60" y="11"/>
                    <a:pt x="76" y="5"/>
                  </a:cubicBezTo>
                  <a:cubicBezTo>
                    <a:pt x="93" y="0"/>
                    <a:pt x="112" y="5"/>
                    <a:pt x="123" y="18"/>
                  </a:cubicBezTo>
                  <a:cubicBezTo>
                    <a:pt x="135" y="4"/>
                    <a:pt x="157" y="1"/>
                    <a:pt x="173" y="9"/>
                  </a:cubicBezTo>
                  <a:cubicBezTo>
                    <a:pt x="189" y="17"/>
                    <a:pt x="197" y="37"/>
                    <a:pt x="193" y="55"/>
                  </a:cubicBezTo>
                  <a:cubicBezTo>
                    <a:pt x="196" y="45"/>
                    <a:pt x="212" y="43"/>
                    <a:pt x="220" y="47"/>
                  </a:cubicBezTo>
                  <a:cubicBezTo>
                    <a:pt x="231" y="53"/>
                    <a:pt x="235" y="72"/>
                    <a:pt x="229" y="83"/>
                  </a:cubicBezTo>
                  <a:cubicBezTo>
                    <a:pt x="240" y="82"/>
                    <a:pt x="252" y="91"/>
                    <a:pt x="255" y="102"/>
                  </a:cubicBezTo>
                  <a:cubicBezTo>
                    <a:pt x="257" y="113"/>
                    <a:pt x="251" y="126"/>
                    <a:pt x="240" y="131"/>
                  </a:cubicBezTo>
                  <a:cubicBezTo>
                    <a:pt x="244" y="132"/>
                    <a:pt x="247" y="137"/>
                    <a:pt x="246" y="141"/>
                  </a:cubicBezTo>
                  <a:cubicBezTo>
                    <a:pt x="245" y="148"/>
                    <a:pt x="240" y="147"/>
                    <a:pt x="236" y="150"/>
                  </a:cubicBezTo>
                  <a:cubicBezTo>
                    <a:pt x="232" y="153"/>
                    <a:pt x="230" y="159"/>
                    <a:pt x="229" y="164"/>
                  </a:cubicBezTo>
                  <a:cubicBezTo>
                    <a:pt x="227" y="172"/>
                    <a:pt x="227" y="182"/>
                    <a:pt x="222" y="188"/>
                  </a:cubicBezTo>
                  <a:cubicBezTo>
                    <a:pt x="221" y="176"/>
                    <a:pt x="220" y="165"/>
                    <a:pt x="218" y="153"/>
                  </a:cubicBezTo>
                  <a:cubicBezTo>
                    <a:pt x="217" y="147"/>
                    <a:pt x="211" y="134"/>
                    <a:pt x="217" y="129"/>
                  </a:cubicBezTo>
                  <a:cubicBezTo>
                    <a:pt x="212" y="133"/>
                    <a:pt x="205" y="130"/>
                    <a:pt x="201" y="125"/>
                  </a:cubicBezTo>
                  <a:cubicBezTo>
                    <a:pt x="197" y="120"/>
                    <a:pt x="197" y="114"/>
                    <a:pt x="198" y="108"/>
                  </a:cubicBezTo>
                  <a:cubicBezTo>
                    <a:pt x="192" y="115"/>
                    <a:pt x="183" y="108"/>
                    <a:pt x="180" y="102"/>
                  </a:cubicBezTo>
                  <a:cubicBezTo>
                    <a:pt x="178" y="97"/>
                    <a:pt x="176" y="91"/>
                    <a:pt x="174" y="86"/>
                  </a:cubicBezTo>
                  <a:cubicBezTo>
                    <a:pt x="165" y="96"/>
                    <a:pt x="153" y="109"/>
                    <a:pt x="140" y="114"/>
                  </a:cubicBezTo>
                  <a:cubicBezTo>
                    <a:pt x="134" y="116"/>
                    <a:pt x="126" y="117"/>
                    <a:pt x="120" y="116"/>
                  </a:cubicBezTo>
                  <a:cubicBezTo>
                    <a:pt x="118" y="116"/>
                    <a:pt x="101" y="112"/>
                    <a:pt x="101" y="110"/>
                  </a:cubicBezTo>
                  <a:cubicBezTo>
                    <a:pt x="98" y="121"/>
                    <a:pt x="87" y="128"/>
                    <a:pt x="76" y="131"/>
                  </a:cubicBezTo>
                  <a:cubicBezTo>
                    <a:pt x="64" y="134"/>
                    <a:pt x="53" y="128"/>
                    <a:pt x="40" y="127"/>
                  </a:cubicBezTo>
                  <a:cubicBezTo>
                    <a:pt x="41" y="128"/>
                    <a:pt x="41" y="128"/>
                    <a:pt x="41" y="128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Oval 698"/>
            <p:cNvSpPr>
              <a:spLocks noChangeArrowheads="1"/>
            </p:cNvSpPr>
            <p:nvPr/>
          </p:nvSpPr>
          <p:spPr bwMode="auto">
            <a:xfrm>
              <a:off x="6575425" y="3363913"/>
              <a:ext cx="46038" cy="42863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699"/>
            <p:cNvSpPr>
              <a:spLocks/>
            </p:cNvSpPr>
            <p:nvPr/>
          </p:nvSpPr>
          <p:spPr bwMode="auto">
            <a:xfrm>
              <a:off x="6529388" y="3311525"/>
              <a:ext cx="111125" cy="44450"/>
            </a:xfrm>
            <a:custGeom>
              <a:avLst/>
              <a:gdLst>
                <a:gd name="T0" fmla="*/ 56 w 63"/>
                <a:gd name="T1" fmla="*/ 9 h 26"/>
                <a:gd name="T2" fmla="*/ 6 w 63"/>
                <a:gd name="T3" fmla="*/ 11 h 26"/>
                <a:gd name="T4" fmla="*/ 12 w 63"/>
                <a:gd name="T5" fmla="*/ 22 h 26"/>
                <a:gd name="T6" fmla="*/ 50 w 63"/>
                <a:gd name="T7" fmla="*/ 20 h 26"/>
                <a:gd name="T8" fmla="*/ 56 w 63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6">
                  <a:moveTo>
                    <a:pt x="56" y="9"/>
                  </a:moveTo>
                  <a:cubicBezTo>
                    <a:pt x="41" y="0"/>
                    <a:pt x="21" y="0"/>
                    <a:pt x="6" y="11"/>
                  </a:cubicBezTo>
                  <a:cubicBezTo>
                    <a:pt x="0" y="16"/>
                    <a:pt x="5" y="26"/>
                    <a:pt x="12" y="22"/>
                  </a:cubicBezTo>
                  <a:cubicBezTo>
                    <a:pt x="23" y="13"/>
                    <a:pt x="38" y="12"/>
                    <a:pt x="50" y="20"/>
                  </a:cubicBezTo>
                  <a:cubicBezTo>
                    <a:pt x="57" y="24"/>
                    <a:pt x="63" y="13"/>
                    <a:pt x="56" y="9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Oval 700"/>
            <p:cNvSpPr>
              <a:spLocks noChangeArrowheads="1"/>
            </p:cNvSpPr>
            <p:nvPr/>
          </p:nvSpPr>
          <p:spPr bwMode="auto">
            <a:xfrm>
              <a:off x="6718300" y="3365500"/>
              <a:ext cx="46038" cy="42863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701"/>
            <p:cNvSpPr>
              <a:spLocks/>
            </p:cNvSpPr>
            <p:nvPr/>
          </p:nvSpPr>
          <p:spPr bwMode="auto">
            <a:xfrm>
              <a:off x="6699250" y="3313113"/>
              <a:ext cx="109538" cy="44450"/>
            </a:xfrm>
            <a:custGeom>
              <a:avLst/>
              <a:gdLst>
                <a:gd name="T0" fmla="*/ 7 w 63"/>
                <a:gd name="T1" fmla="*/ 9 h 26"/>
                <a:gd name="T2" fmla="*/ 57 w 63"/>
                <a:gd name="T3" fmla="*/ 11 h 26"/>
                <a:gd name="T4" fmla="*/ 51 w 63"/>
                <a:gd name="T5" fmla="*/ 21 h 26"/>
                <a:gd name="T6" fmla="*/ 13 w 63"/>
                <a:gd name="T7" fmla="*/ 20 h 26"/>
                <a:gd name="T8" fmla="*/ 7 w 63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6">
                  <a:moveTo>
                    <a:pt x="7" y="9"/>
                  </a:moveTo>
                  <a:cubicBezTo>
                    <a:pt x="22" y="0"/>
                    <a:pt x="42" y="0"/>
                    <a:pt x="57" y="11"/>
                  </a:cubicBezTo>
                  <a:cubicBezTo>
                    <a:pt x="63" y="16"/>
                    <a:pt x="57" y="26"/>
                    <a:pt x="51" y="21"/>
                  </a:cubicBezTo>
                  <a:cubicBezTo>
                    <a:pt x="40" y="13"/>
                    <a:pt x="25" y="12"/>
                    <a:pt x="13" y="20"/>
                  </a:cubicBezTo>
                  <a:cubicBezTo>
                    <a:pt x="6" y="24"/>
                    <a:pt x="0" y="13"/>
                    <a:pt x="7" y="9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702"/>
            <p:cNvSpPr>
              <a:spLocks/>
            </p:cNvSpPr>
            <p:nvPr/>
          </p:nvSpPr>
          <p:spPr bwMode="auto">
            <a:xfrm>
              <a:off x="6673850" y="3394075"/>
              <a:ext cx="33338" cy="69850"/>
            </a:xfrm>
            <a:custGeom>
              <a:avLst/>
              <a:gdLst>
                <a:gd name="T0" fmla="*/ 15 w 19"/>
                <a:gd name="T1" fmla="*/ 19 h 39"/>
                <a:gd name="T2" fmla="*/ 8 w 19"/>
                <a:gd name="T3" fmla="*/ 3 h 39"/>
                <a:gd name="T4" fmla="*/ 4 w 19"/>
                <a:gd name="T5" fmla="*/ 5 h 39"/>
                <a:gd name="T6" fmla="*/ 11 w 19"/>
                <a:gd name="T7" fmla="*/ 20 h 39"/>
                <a:gd name="T8" fmla="*/ 14 w 19"/>
                <a:gd name="T9" fmla="*/ 27 h 39"/>
                <a:gd name="T10" fmla="*/ 3 w 19"/>
                <a:gd name="T11" fmla="*/ 35 h 39"/>
                <a:gd name="T12" fmla="*/ 3 w 19"/>
                <a:gd name="T13" fmla="*/ 39 h 39"/>
                <a:gd name="T14" fmla="*/ 19 w 19"/>
                <a:gd name="T15" fmla="*/ 30 h 39"/>
                <a:gd name="T16" fmla="*/ 15 w 19"/>
                <a:gd name="T1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9">
                  <a:moveTo>
                    <a:pt x="15" y="19"/>
                  </a:moveTo>
                  <a:cubicBezTo>
                    <a:pt x="13" y="14"/>
                    <a:pt x="10" y="8"/>
                    <a:pt x="8" y="3"/>
                  </a:cubicBezTo>
                  <a:cubicBezTo>
                    <a:pt x="6" y="0"/>
                    <a:pt x="3" y="2"/>
                    <a:pt x="4" y="5"/>
                  </a:cubicBezTo>
                  <a:cubicBezTo>
                    <a:pt x="6" y="10"/>
                    <a:pt x="9" y="15"/>
                    <a:pt x="11" y="20"/>
                  </a:cubicBezTo>
                  <a:cubicBezTo>
                    <a:pt x="12" y="22"/>
                    <a:pt x="14" y="25"/>
                    <a:pt x="14" y="27"/>
                  </a:cubicBezTo>
                  <a:cubicBezTo>
                    <a:pt x="16" y="36"/>
                    <a:pt x="8" y="35"/>
                    <a:pt x="3" y="35"/>
                  </a:cubicBezTo>
                  <a:cubicBezTo>
                    <a:pt x="0" y="34"/>
                    <a:pt x="0" y="38"/>
                    <a:pt x="3" y="39"/>
                  </a:cubicBezTo>
                  <a:cubicBezTo>
                    <a:pt x="9" y="39"/>
                    <a:pt x="19" y="39"/>
                    <a:pt x="19" y="30"/>
                  </a:cubicBezTo>
                  <a:cubicBezTo>
                    <a:pt x="19" y="26"/>
                    <a:pt x="17" y="23"/>
                    <a:pt x="15" y="1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703"/>
            <p:cNvSpPr>
              <a:spLocks/>
            </p:cNvSpPr>
            <p:nvPr/>
          </p:nvSpPr>
          <p:spPr bwMode="auto">
            <a:xfrm>
              <a:off x="6619875" y="3484563"/>
              <a:ext cx="103188" cy="38100"/>
            </a:xfrm>
            <a:custGeom>
              <a:avLst/>
              <a:gdLst>
                <a:gd name="T0" fmla="*/ 59 w 59"/>
                <a:gd name="T1" fmla="*/ 0 h 22"/>
                <a:gd name="T2" fmla="*/ 49 w 59"/>
                <a:gd name="T3" fmla="*/ 16 h 22"/>
                <a:gd name="T4" fmla="*/ 22 w 59"/>
                <a:gd name="T5" fmla="*/ 17 h 22"/>
                <a:gd name="T6" fmla="*/ 10 w 59"/>
                <a:gd name="T7" fmla="*/ 9 h 22"/>
                <a:gd name="T8" fmla="*/ 0 w 59"/>
                <a:gd name="T9" fmla="*/ 0 h 22"/>
                <a:gd name="T10" fmla="*/ 9 w 59"/>
                <a:gd name="T11" fmla="*/ 1 h 22"/>
                <a:gd name="T12" fmla="*/ 54 w 59"/>
                <a:gd name="T13" fmla="*/ 1 h 22"/>
                <a:gd name="T14" fmla="*/ 59 w 59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22">
                  <a:moveTo>
                    <a:pt x="59" y="0"/>
                  </a:moveTo>
                  <a:cubicBezTo>
                    <a:pt x="58" y="6"/>
                    <a:pt x="54" y="13"/>
                    <a:pt x="49" y="16"/>
                  </a:cubicBezTo>
                  <a:cubicBezTo>
                    <a:pt x="41" y="22"/>
                    <a:pt x="30" y="20"/>
                    <a:pt x="22" y="17"/>
                  </a:cubicBezTo>
                  <a:cubicBezTo>
                    <a:pt x="17" y="15"/>
                    <a:pt x="13" y="12"/>
                    <a:pt x="10" y="9"/>
                  </a:cubicBezTo>
                  <a:cubicBezTo>
                    <a:pt x="8" y="8"/>
                    <a:pt x="2" y="0"/>
                    <a:pt x="0" y="0"/>
                  </a:cubicBezTo>
                  <a:cubicBezTo>
                    <a:pt x="3" y="0"/>
                    <a:pt x="6" y="0"/>
                    <a:pt x="9" y="1"/>
                  </a:cubicBezTo>
                  <a:cubicBezTo>
                    <a:pt x="24" y="1"/>
                    <a:pt x="40" y="2"/>
                    <a:pt x="54" y="1"/>
                  </a:cubicBezTo>
                  <a:cubicBezTo>
                    <a:pt x="56" y="0"/>
                    <a:pt x="58" y="0"/>
                    <a:pt x="59" y="0"/>
                  </a:cubicBezTo>
                  <a:close/>
                </a:path>
              </a:pathLst>
            </a:custGeom>
            <a:solidFill>
              <a:srgbClr val="8F3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704"/>
            <p:cNvSpPr>
              <a:spLocks/>
            </p:cNvSpPr>
            <p:nvPr/>
          </p:nvSpPr>
          <p:spPr bwMode="auto">
            <a:xfrm>
              <a:off x="6635750" y="3486150"/>
              <a:ext cx="79375" cy="20638"/>
            </a:xfrm>
            <a:custGeom>
              <a:avLst/>
              <a:gdLst>
                <a:gd name="T0" fmla="*/ 45 w 45"/>
                <a:gd name="T1" fmla="*/ 0 h 12"/>
                <a:gd name="T2" fmla="*/ 42 w 45"/>
                <a:gd name="T3" fmla="*/ 3 h 12"/>
                <a:gd name="T4" fmla="*/ 0 w 45"/>
                <a:gd name="T5" fmla="*/ 0 h 12"/>
                <a:gd name="T6" fmla="*/ 45 w 4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2">
                  <a:moveTo>
                    <a:pt x="45" y="0"/>
                  </a:moveTo>
                  <a:cubicBezTo>
                    <a:pt x="45" y="1"/>
                    <a:pt x="44" y="2"/>
                    <a:pt x="42" y="3"/>
                  </a:cubicBezTo>
                  <a:cubicBezTo>
                    <a:pt x="33" y="11"/>
                    <a:pt x="7" y="12"/>
                    <a:pt x="0" y="0"/>
                  </a:cubicBezTo>
                  <a:cubicBezTo>
                    <a:pt x="15" y="0"/>
                    <a:pt x="31" y="1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705"/>
            <p:cNvSpPr>
              <a:spLocks/>
            </p:cNvSpPr>
            <p:nvPr/>
          </p:nvSpPr>
          <p:spPr bwMode="auto">
            <a:xfrm>
              <a:off x="6635750" y="3551238"/>
              <a:ext cx="73025" cy="73025"/>
            </a:xfrm>
            <a:custGeom>
              <a:avLst/>
              <a:gdLst>
                <a:gd name="T0" fmla="*/ 21 w 42"/>
                <a:gd name="T1" fmla="*/ 42 h 42"/>
                <a:gd name="T2" fmla="*/ 21 w 42"/>
                <a:gd name="T3" fmla="*/ 42 h 42"/>
                <a:gd name="T4" fmla="*/ 0 w 42"/>
                <a:gd name="T5" fmla="*/ 21 h 42"/>
                <a:gd name="T6" fmla="*/ 0 w 42"/>
                <a:gd name="T7" fmla="*/ 0 h 42"/>
                <a:gd name="T8" fmla="*/ 42 w 42"/>
                <a:gd name="T9" fmla="*/ 0 h 42"/>
                <a:gd name="T10" fmla="*/ 42 w 42"/>
                <a:gd name="T11" fmla="*/ 21 h 42"/>
                <a:gd name="T12" fmla="*/ 21 w 42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2">
                  <a:moveTo>
                    <a:pt x="21" y="42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9" y="42"/>
                    <a:pt x="0" y="33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33"/>
                    <a:pt x="32" y="42"/>
                    <a:pt x="21" y="42"/>
                  </a:cubicBezTo>
                  <a:close/>
                </a:path>
              </a:pathLst>
            </a:custGeom>
            <a:solidFill>
              <a:srgbClr val="8D4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706"/>
            <p:cNvSpPr>
              <a:spLocks/>
            </p:cNvSpPr>
            <p:nvPr/>
          </p:nvSpPr>
          <p:spPr bwMode="auto">
            <a:xfrm>
              <a:off x="6480175" y="4154488"/>
              <a:ext cx="52388" cy="60325"/>
            </a:xfrm>
            <a:custGeom>
              <a:avLst/>
              <a:gdLst>
                <a:gd name="T0" fmla="*/ 21 w 30"/>
                <a:gd name="T1" fmla="*/ 1 h 34"/>
                <a:gd name="T2" fmla="*/ 1 w 30"/>
                <a:gd name="T3" fmla="*/ 19 h 34"/>
                <a:gd name="T4" fmla="*/ 23 w 30"/>
                <a:gd name="T5" fmla="*/ 26 h 34"/>
                <a:gd name="T6" fmla="*/ 29 w 30"/>
                <a:gd name="T7" fmla="*/ 9 h 34"/>
                <a:gd name="T8" fmla="*/ 21 w 30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1" y="1"/>
                  </a:moveTo>
                  <a:cubicBezTo>
                    <a:pt x="12" y="0"/>
                    <a:pt x="0" y="9"/>
                    <a:pt x="1" y="19"/>
                  </a:cubicBezTo>
                  <a:cubicBezTo>
                    <a:pt x="2" y="30"/>
                    <a:pt x="15" y="34"/>
                    <a:pt x="23" y="26"/>
                  </a:cubicBezTo>
                  <a:cubicBezTo>
                    <a:pt x="28" y="22"/>
                    <a:pt x="30" y="15"/>
                    <a:pt x="29" y="9"/>
                  </a:cubicBezTo>
                  <a:cubicBezTo>
                    <a:pt x="28" y="3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707"/>
            <p:cNvSpPr>
              <a:spLocks/>
            </p:cNvSpPr>
            <p:nvPr/>
          </p:nvSpPr>
          <p:spPr bwMode="auto">
            <a:xfrm>
              <a:off x="6807200" y="3608388"/>
              <a:ext cx="122238" cy="579438"/>
            </a:xfrm>
            <a:custGeom>
              <a:avLst/>
              <a:gdLst>
                <a:gd name="T0" fmla="*/ 43 w 69"/>
                <a:gd name="T1" fmla="*/ 41 h 331"/>
                <a:gd name="T2" fmla="*/ 57 w 69"/>
                <a:gd name="T3" fmla="*/ 88 h 331"/>
                <a:gd name="T4" fmla="*/ 33 w 69"/>
                <a:gd name="T5" fmla="*/ 329 h 331"/>
                <a:gd name="T6" fmla="*/ 14 w 69"/>
                <a:gd name="T7" fmla="*/ 320 h 331"/>
                <a:gd name="T8" fmla="*/ 9 w 69"/>
                <a:gd name="T9" fmla="*/ 298 h 331"/>
                <a:gd name="T10" fmla="*/ 3 w 69"/>
                <a:gd name="T11" fmla="*/ 81 h 331"/>
                <a:gd name="T12" fmla="*/ 3 w 69"/>
                <a:gd name="T13" fmla="*/ 47 h 331"/>
                <a:gd name="T14" fmla="*/ 5 w 69"/>
                <a:gd name="T15" fmla="*/ 14 h 331"/>
                <a:gd name="T16" fmla="*/ 43 w 69"/>
                <a:gd name="T17" fmla="*/ 4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331">
                  <a:moveTo>
                    <a:pt x="43" y="41"/>
                  </a:moveTo>
                  <a:cubicBezTo>
                    <a:pt x="51" y="56"/>
                    <a:pt x="54" y="72"/>
                    <a:pt x="57" y="88"/>
                  </a:cubicBezTo>
                  <a:cubicBezTo>
                    <a:pt x="69" y="166"/>
                    <a:pt x="62" y="256"/>
                    <a:pt x="33" y="329"/>
                  </a:cubicBezTo>
                  <a:cubicBezTo>
                    <a:pt x="26" y="331"/>
                    <a:pt x="18" y="327"/>
                    <a:pt x="14" y="320"/>
                  </a:cubicBezTo>
                  <a:cubicBezTo>
                    <a:pt x="9" y="314"/>
                    <a:pt x="9" y="306"/>
                    <a:pt x="9" y="298"/>
                  </a:cubicBezTo>
                  <a:cubicBezTo>
                    <a:pt x="10" y="226"/>
                    <a:pt x="6" y="153"/>
                    <a:pt x="3" y="81"/>
                  </a:cubicBezTo>
                  <a:cubicBezTo>
                    <a:pt x="3" y="70"/>
                    <a:pt x="3" y="58"/>
                    <a:pt x="3" y="47"/>
                  </a:cubicBezTo>
                  <a:cubicBezTo>
                    <a:pt x="3" y="40"/>
                    <a:pt x="0" y="20"/>
                    <a:pt x="5" y="14"/>
                  </a:cubicBezTo>
                  <a:cubicBezTo>
                    <a:pt x="16" y="0"/>
                    <a:pt x="38" y="32"/>
                    <a:pt x="43" y="41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708"/>
            <p:cNvSpPr>
              <a:spLocks/>
            </p:cNvSpPr>
            <p:nvPr/>
          </p:nvSpPr>
          <p:spPr bwMode="auto">
            <a:xfrm>
              <a:off x="6816725" y="4154488"/>
              <a:ext cx="52388" cy="60325"/>
            </a:xfrm>
            <a:custGeom>
              <a:avLst/>
              <a:gdLst>
                <a:gd name="T0" fmla="*/ 9 w 30"/>
                <a:gd name="T1" fmla="*/ 1 h 34"/>
                <a:gd name="T2" fmla="*/ 29 w 30"/>
                <a:gd name="T3" fmla="*/ 19 h 34"/>
                <a:gd name="T4" fmla="*/ 6 w 30"/>
                <a:gd name="T5" fmla="*/ 26 h 34"/>
                <a:gd name="T6" fmla="*/ 1 w 30"/>
                <a:gd name="T7" fmla="*/ 9 h 34"/>
                <a:gd name="T8" fmla="*/ 9 w 30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9" y="1"/>
                  </a:moveTo>
                  <a:cubicBezTo>
                    <a:pt x="17" y="0"/>
                    <a:pt x="30" y="9"/>
                    <a:pt x="29" y="19"/>
                  </a:cubicBezTo>
                  <a:cubicBezTo>
                    <a:pt x="28" y="30"/>
                    <a:pt x="14" y="34"/>
                    <a:pt x="6" y="26"/>
                  </a:cubicBezTo>
                  <a:cubicBezTo>
                    <a:pt x="2" y="22"/>
                    <a:pt x="0" y="15"/>
                    <a:pt x="1" y="9"/>
                  </a:cubicBezTo>
                  <a:cubicBezTo>
                    <a:pt x="1" y="3"/>
                    <a:pt x="5" y="1"/>
                    <a:pt x="9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709"/>
            <p:cNvSpPr>
              <a:spLocks/>
            </p:cNvSpPr>
            <p:nvPr/>
          </p:nvSpPr>
          <p:spPr bwMode="auto">
            <a:xfrm>
              <a:off x="6553200" y="3514725"/>
              <a:ext cx="234950" cy="88900"/>
            </a:xfrm>
            <a:custGeom>
              <a:avLst/>
              <a:gdLst>
                <a:gd name="T0" fmla="*/ 118 w 134"/>
                <a:gd name="T1" fmla="*/ 22 h 51"/>
                <a:gd name="T2" fmla="*/ 112 w 134"/>
                <a:gd name="T3" fmla="*/ 25 h 51"/>
                <a:gd name="T4" fmla="*/ 104 w 134"/>
                <a:gd name="T5" fmla="*/ 35 h 51"/>
                <a:gd name="T6" fmla="*/ 90 w 134"/>
                <a:gd name="T7" fmla="*/ 33 h 51"/>
                <a:gd name="T8" fmla="*/ 71 w 134"/>
                <a:gd name="T9" fmla="*/ 51 h 51"/>
                <a:gd name="T10" fmla="*/ 55 w 134"/>
                <a:gd name="T11" fmla="*/ 42 h 51"/>
                <a:gd name="T12" fmla="*/ 29 w 134"/>
                <a:gd name="T13" fmla="*/ 33 h 51"/>
                <a:gd name="T14" fmla="*/ 26 w 134"/>
                <a:gd name="T15" fmla="*/ 25 h 51"/>
                <a:gd name="T16" fmla="*/ 17 w 134"/>
                <a:gd name="T17" fmla="*/ 21 h 51"/>
                <a:gd name="T18" fmla="*/ 11 w 134"/>
                <a:gd name="T19" fmla="*/ 14 h 51"/>
                <a:gd name="T20" fmla="*/ 0 w 134"/>
                <a:gd name="T21" fmla="*/ 0 h 51"/>
                <a:gd name="T22" fmla="*/ 42 w 134"/>
                <a:gd name="T23" fmla="*/ 18 h 51"/>
                <a:gd name="T24" fmla="*/ 48 w 134"/>
                <a:gd name="T25" fmla="*/ 11 h 51"/>
                <a:gd name="T26" fmla="*/ 56 w 134"/>
                <a:gd name="T27" fmla="*/ 17 h 51"/>
                <a:gd name="T28" fmla="*/ 64 w 134"/>
                <a:gd name="T29" fmla="*/ 23 h 51"/>
                <a:gd name="T30" fmla="*/ 72 w 134"/>
                <a:gd name="T31" fmla="*/ 14 h 51"/>
                <a:gd name="T32" fmla="*/ 78 w 134"/>
                <a:gd name="T33" fmla="*/ 24 h 51"/>
                <a:gd name="T34" fmla="*/ 79 w 134"/>
                <a:gd name="T35" fmla="*/ 22 h 51"/>
                <a:gd name="T36" fmla="*/ 99 w 134"/>
                <a:gd name="T37" fmla="*/ 20 h 51"/>
                <a:gd name="T38" fmla="*/ 131 w 134"/>
                <a:gd name="T39" fmla="*/ 7 h 51"/>
                <a:gd name="T40" fmla="*/ 118 w 134"/>
                <a:gd name="T41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4" h="51">
                  <a:moveTo>
                    <a:pt x="118" y="22"/>
                  </a:moveTo>
                  <a:cubicBezTo>
                    <a:pt x="115" y="24"/>
                    <a:pt x="112" y="26"/>
                    <a:pt x="112" y="25"/>
                  </a:cubicBezTo>
                  <a:cubicBezTo>
                    <a:pt x="111" y="29"/>
                    <a:pt x="108" y="33"/>
                    <a:pt x="104" y="35"/>
                  </a:cubicBezTo>
                  <a:cubicBezTo>
                    <a:pt x="99" y="37"/>
                    <a:pt x="94" y="36"/>
                    <a:pt x="90" y="33"/>
                  </a:cubicBezTo>
                  <a:cubicBezTo>
                    <a:pt x="90" y="43"/>
                    <a:pt x="80" y="51"/>
                    <a:pt x="71" y="51"/>
                  </a:cubicBezTo>
                  <a:cubicBezTo>
                    <a:pt x="65" y="50"/>
                    <a:pt x="59" y="47"/>
                    <a:pt x="55" y="42"/>
                  </a:cubicBezTo>
                  <a:cubicBezTo>
                    <a:pt x="46" y="47"/>
                    <a:pt x="33" y="42"/>
                    <a:pt x="29" y="33"/>
                  </a:cubicBezTo>
                  <a:cubicBezTo>
                    <a:pt x="28" y="30"/>
                    <a:pt x="28" y="27"/>
                    <a:pt x="26" y="25"/>
                  </a:cubicBezTo>
                  <a:cubicBezTo>
                    <a:pt x="23" y="23"/>
                    <a:pt x="20" y="23"/>
                    <a:pt x="17" y="21"/>
                  </a:cubicBezTo>
                  <a:cubicBezTo>
                    <a:pt x="14" y="19"/>
                    <a:pt x="13" y="16"/>
                    <a:pt x="11" y="14"/>
                  </a:cubicBezTo>
                  <a:cubicBezTo>
                    <a:pt x="9" y="11"/>
                    <a:pt x="4" y="0"/>
                    <a:pt x="0" y="0"/>
                  </a:cubicBezTo>
                  <a:cubicBezTo>
                    <a:pt x="15" y="2"/>
                    <a:pt x="30" y="8"/>
                    <a:pt x="42" y="18"/>
                  </a:cubicBezTo>
                  <a:cubicBezTo>
                    <a:pt x="40" y="15"/>
                    <a:pt x="44" y="11"/>
                    <a:pt x="48" y="11"/>
                  </a:cubicBezTo>
                  <a:cubicBezTo>
                    <a:pt x="51" y="12"/>
                    <a:pt x="53" y="15"/>
                    <a:pt x="56" y="17"/>
                  </a:cubicBezTo>
                  <a:cubicBezTo>
                    <a:pt x="58" y="20"/>
                    <a:pt x="60" y="23"/>
                    <a:pt x="64" y="23"/>
                  </a:cubicBezTo>
                  <a:cubicBezTo>
                    <a:pt x="63" y="19"/>
                    <a:pt x="67" y="14"/>
                    <a:pt x="72" y="14"/>
                  </a:cubicBezTo>
                  <a:cubicBezTo>
                    <a:pt x="76" y="15"/>
                    <a:pt x="80" y="20"/>
                    <a:pt x="78" y="24"/>
                  </a:cubicBezTo>
                  <a:cubicBezTo>
                    <a:pt x="79" y="24"/>
                    <a:pt x="79" y="23"/>
                    <a:pt x="79" y="22"/>
                  </a:cubicBezTo>
                  <a:cubicBezTo>
                    <a:pt x="83" y="11"/>
                    <a:pt x="102" y="3"/>
                    <a:pt x="99" y="20"/>
                  </a:cubicBezTo>
                  <a:cubicBezTo>
                    <a:pt x="107" y="12"/>
                    <a:pt x="119" y="7"/>
                    <a:pt x="131" y="7"/>
                  </a:cubicBezTo>
                  <a:cubicBezTo>
                    <a:pt x="134" y="7"/>
                    <a:pt x="125" y="16"/>
                    <a:pt x="118" y="22"/>
                  </a:cubicBezTo>
                  <a:close/>
                </a:path>
              </a:pathLst>
            </a:custGeom>
            <a:solidFill>
              <a:srgbClr val="4E2F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710"/>
            <p:cNvSpPr>
              <a:spLocks/>
            </p:cNvSpPr>
            <p:nvPr/>
          </p:nvSpPr>
          <p:spPr bwMode="auto">
            <a:xfrm>
              <a:off x="6634163" y="3629025"/>
              <a:ext cx="71438" cy="263525"/>
            </a:xfrm>
            <a:custGeom>
              <a:avLst/>
              <a:gdLst>
                <a:gd name="T0" fmla="*/ 41 w 41"/>
                <a:gd name="T1" fmla="*/ 91 h 150"/>
                <a:gd name="T2" fmla="*/ 19 w 41"/>
                <a:gd name="T3" fmla="*/ 150 h 150"/>
                <a:gd name="T4" fmla="*/ 16 w 41"/>
                <a:gd name="T5" fmla="*/ 140 h 150"/>
                <a:gd name="T6" fmla="*/ 1 w 41"/>
                <a:gd name="T7" fmla="*/ 83 h 150"/>
                <a:gd name="T8" fmla="*/ 3 w 41"/>
                <a:gd name="T9" fmla="*/ 71 h 150"/>
                <a:gd name="T10" fmla="*/ 15 w 41"/>
                <a:gd name="T11" fmla="*/ 22 h 150"/>
                <a:gd name="T12" fmla="*/ 18 w 41"/>
                <a:gd name="T13" fmla="*/ 1 h 150"/>
                <a:gd name="T14" fmla="*/ 33 w 41"/>
                <a:gd name="T15" fmla="*/ 9 h 150"/>
                <a:gd name="T16" fmla="*/ 33 w 41"/>
                <a:gd name="T17" fmla="*/ 17 h 150"/>
                <a:gd name="T18" fmla="*/ 27 w 41"/>
                <a:gd name="T19" fmla="*/ 21 h 150"/>
                <a:gd name="T20" fmla="*/ 39 w 41"/>
                <a:gd name="T21" fmla="*/ 76 h 150"/>
                <a:gd name="T22" fmla="*/ 41 w 41"/>
                <a:gd name="T23" fmla="*/ 9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150">
                  <a:moveTo>
                    <a:pt x="41" y="91"/>
                  </a:moveTo>
                  <a:cubicBezTo>
                    <a:pt x="35" y="112"/>
                    <a:pt x="27" y="133"/>
                    <a:pt x="19" y="150"/>
                  </a:cubicBezTo>
                  <a:cubicBezTo>
                    <a:pt x="19" y="147"/>
                    <a:pt x="17" y="143"/>
                    <a:pt x="16" y="140"/>
                  </a:cubicBezTo>
                  <a:cubicBezTo>
                    <a:pt x="11" y="122"/>
                    <a:pt x="6" y="103"/>
                    <a:pt x="1" y="83"/>
                  </a:cubicBezTo>
                  <a:cubicBezTo>
                    <a:pt x="1" y="79"/>
                    <a:pt x="2" y="75"/>
                    <a:pt x="3" y="71"/>
                  </a:cubicBezTo>
                  <a:cubicBezTo>
                    <a:pt x="7" y="54"/>
                    <a:pt x="12" y="38"/>
                    <a:pt x="15" y="22"/>
                  </a:cubicBezTo>
                  <a:cubicBezTo>
                    <a:pt x="0" y="18"/>
                    <a:pt x="7" y="2"/>
                    <a:pt x="18" y="1"/>
                  </a:cubicBezTo>
                  <a:cubicBezTo>
                    <a:pt x="24" y="0"/>
                    <a:pt x="32" y="3"/>
                    <a:pt x="33" y="9"/>
                  </a:cubicBezTo>
                  <a:cubicBezTo>
                    <a:pt x="34" y="11"/>
                    <a:pt x="34" y="14"/>
                    <a:pt x="33" y="17"/>
                  </a:cubicBezTo>
                  <a:cubicBezTo>
                    <a:pt x="32" y="17"/>
                    <a:pt x="28" y="22"/>
                    <a:pt x="27" y="21"/>
                  </a:cubicBezTo>
                  <a:cubicBezTo>
                    <a:pt x="31" y="40"/>
                    <a:pt x="35" y="58"/>
                    <a:pt x="39" y="76"/>
                  </a:cubicBezTo>
                  <a:cubicBezTo>
                    <a:pt x="40" y="81"/>
                    <a:pt x="41" y="86"/>
                    <a:pt x="41" y="91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711"/>
            <p:cNvSpPr>
              <a:spLocks/>
            </p:cNvSpPr>
            <p:nvPr/>
          </p:nvSpPr>
          <p:spPr bwMode="auto">
            <a:xfrm>
              <a:off x="6613525" y="3590925"/>
              <a:ext cx="114300" cy="69850"/>
            </a:xfrm>
            <a:custGeom>
              <a:avLst/>
              <a:gdLst>
                <a:gd name="T0" fmla="*/ 65 w 65"/>
                <a:gd name="T1" fmla="*/ 1 h 40"/>
                <a:gd name="T2" fmla="*/ 47 w 65"/>
                <a:gd name="T3" fmla="*/ 40 h 40"/>
                <a:gd name="T4" fmla="*/ 31 w 65"/>
                <a:gd name="T5" fmla="*/ 21 h 40"/>
                <a:gd name="T6" fmla="*/ 12 w 65"/>
                <a:gd name="T7" fmla="*/ 40 h 40"/>
                <a:gd name="T8" fmla="*/ 1 w 65"/>
                <a:gd name="T9" fmla="*/ 5 h 40"/>
                <a:gd name="T10" fmla="*/ 0 w 65"/>
                <a:gd name="T11" fmla="*/ 0 h 40"/>
                <a:gd name="T12" fmla="*/ 9 w 65"/>
                <a:gd name="T13" fmla="*/ 0 h 40"/>
                <a:gd name="T14" fmla="*/ 24 w 65"/>
                <a:gd name="T15" fmla="*/ 14 h 40"/>
                <a:gd name="T16" fmla="*/ 29 w 65"/>
                <a:gd name="T17" fmla="*/ 17 h 40"/>
                <a:gd name="T18" fmla="*/ 34 w 65"/>
                <a:gd name="T19" fmla="*/ 16 h 40"/>
                <a:gd name="T20" fmla="*/ 58 w 65"/>
                <a:gd name="T21" fmla="*/ 0 h 40"/>
                <a:gd name="T22" fmla="*/ 65 w 65"/>
                <a:gd name="T23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40">
                  <a:moveTo>
                    <a:pt x="65" y="1"/>
                  </a:moveTo>
                  <a:cubicBezTo>
                    <a:pt x="59" y="14"/>
                    <a:pt x="53" y="27"/>
                    <a:pt x="47" y="40"/>
                  </a:cubicBezTo>
                  <a:cubicBezTo>
                    <a:pt x="42" y="34"/>
                    <a:pt x="37" y="27"/>
                    <a:pt x="31" y="21"/>
                  </a:cubicBezTo>
                  <a:cubicBezTo>
                    <a:pt x="25" y="27"/>
                    <a:pt x="18" y="34"/>
                    <a:pt x="12" y="40"/>
                  </a:cubicBezTo>
                  <a:cubicBezTo>
                    <a:pt x="8" y="28"/>
                    <a:pt x="3" y="18"/>
                    <a:pt x="1" y="5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14" y="4"/>
                    <a:pt x="19" y="9"/>
                    <a:pt x="24" y="14"/>
                  </a:cubicBezTo>
                  <a:cubicBezTo>
                    <a:pt x="25" y="15"/>
                    <a:pt x="27" y="17"/>
                    <a:pt x="29" y="17"/>
                  </a:cubicBezTo>
                  <a:cubicBezTo>
                    <a:pt x="31" y="17"/>
                    <a:pt x="32" y="16"/>
                    <a:pt x="34" y="16"/>
                  </a:cubicBezTo>
                  <a:cubicBezTo>
                    <a:pt x="42" y="11"/>
                    <a:pt x="50" y="6"/>
                    <a:pt x="58" y="0"/>
                  </a:cubicBezTo>
                  <a:cubicBezTo>
                    <a:pt x="60" y="1"/>
                    <a:pt x="63" y="1"/>
                    <a:pt x="65" y="1"/>
                  </a:cubicBezTo>
                  <a:close/>
                </a:path>
              </a:pathLst>
            </a:custGeom>
            <a:solidFill>
              <a:srgbClr val="E0E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712"/>
            <p:cNvSpPr>
              <a:spLocks/>
            </p:cNvSpPr>
            <p:nvPr/>
          </p:nvSpPr>
          <p:spPr bwMode="auto">
            <a:xfrm>
              <a:off x="7135813" y="4654550"/>
              <a:ext cx="146050" cy="101600"/>
            </a:xfrm>
            <a:custGeom>
              <a:avLst/>
              <a:gdLst>
                <a:gd name="T0" fmla="*/ 4 w 83"/>
                <a:gd name="T1" fmla="*/ 53 h 58"/>
                <a:gd name="T2" fmla="*/ 54 w 83"/>
                <a:gd name="T3" fmla="*/ 50 h 58"/>
                <a:gd name="T4" fmla="*/ 68 w 83"/>
                <a:gd name="T5" fmla="*/ 47 h 58"/>
                <a:gd name="T6" fmla="*/ 77 w 83"/>
                <a:gd name="T7" fmla="*/ 37 h 58"/>
                <a:gd name="T8" fmla="*/ 8 w 83"/>
                <a:gd name="T9" fmla="*/ 40 h 58"/>
                <a:gd name="T10" fmla="*/ 2 w 83"/>
                <a:gd name="T11" fmla="*/ 45 h 58"/>
                <a:gd name="T12" fmla="*/ 4 w 83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58">
                  <a:moveTo>
                    <a:pt x="4" y="53"/>
                  </a:moveTo>
                  <a:cubicBezTo>
                    <a:pt x="15" y="58"/>
                    <a:pt x="50" y="51"/>
                    <a:pt x="54" y="50"/>
                  </a:cubicBezTo>
                  <a:cubicBezTo>
                    <a:pt x="58" y="50"/>
                    <a:pt x="63" y="49"/>
                    <a:pt x="68" y="47"/>
                  </a:cubicBezTo>
                  <a:cubicBezTo>
                    <a:pt x="72" y="45"/>
                    <a:pt x="76" y="41"/>
                    <a:pt x="77" y="37"/>
                  </a:cubicBezTo>
                  <a:cubicBezTo>
                    <a:pt x="83" y="0"/>
                    <a:pt x="16" y="37"/>
                    <a:pt x="8" y="40"/>
                  </a:cubicBezTo>
                  <a:cubicBezTo>
                    <a:pt x="6" y="42"/>
                    <a:pt x="3" y="43"/>
                    <a:pt x="2" y="45"/>
                  </a:cubicBezTo>
                  <a:cubicBezTo>
                    <a:pt x="0" y="49"/>
                    <a:pt x="1" y="52"/>
                    <a:pt x="4" y="53"/>
                  </a:cubicBezTo>
                  <a:close/>
                </a:path>
              </a:pathLst>
            </a:custGeom>
            <a:solidFill>
              <a:srgbClr val="5C5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" name="Freeform 713"/>
            <p:cNvSpPr>
              <a:spLocks/>
            </p:cNvSpPr>
            <p:nvPr/>
          </p:nvSpPr>
          <p:spPr bwMode="auto">
            <a:xfrm>
              <a:off x="7310438" y="4654550"/>
              <a:ext cx="146050" cy="101600"/>
            </a:xfrm>
            <a:custGeom>
              <a:avLst/>
              <a:gdLst>
                <a:gd name="T0" fmla="*/ 79 w 83"/>
                <a:gd name="T1" fmla="*/ 53 h 58"/>
                <a:gd name="T2" fmla="*/ 29 w 83"/>
                <a:gd name="T3" fmla="*/ 50 h 58"/>
                <a:gd name="T4" fmla="*/ 15 w 83"/>
                <a:gd name="T5" fmla="*/ 47 h 58"/>
                <a:gd name="T6" fmla="*/ 6 w 83"/>
                <a:gd name="T7" fmla="*/ 37 h 58"/>
                <a:gd name="T8" fmla="*/ 75 w 83"/>
                <a:gd name="T9" fmla="*/ 40 h 58"/>
                <a:gd name="T10" fmla="*/ 81 w 83"/>
                <a:gd name="T11" fmla="*/ 45 h 58"/>
                <a:gd name="T12" fmla="*/ 79 w 83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58">
                  <a:moveTo>
                    <a:pt x="79" y="53"/>
                  </a:moveTo>
                  <a:cubicBezTo>
                    <a:pt x="68" y="58"/>
                    <a:pt x="33" y="51"/>
                    <a:pt x="29" y="50"/>
                  </a:cubicBezTo>
                  <a:cubicBezTo>
                    <a:pt x="25" y="50"/>
                    <a:pt x="20" y="49"/>
                    <a:pt x="15" y="47"/>
                  </a:cubicBezTo>
                  <a:cubicBezTo>
                    <a:pt x="11" y="45"/>
                    <a:pt x="7" y="41"/>
                    <a:pt x="6" y="37"/>
                  </a:cubicBezTo>
                  <a:cubicBezTo>
                    <a:pt x="0" y="0"/>
                    <a:pt x="67" y="37"/>
                    <a:pt x="75" y="40"/>
                  </a:cubicBezTo>
                  <a:cubicBezTo>
                    <a:pt x="77" y="42"/>
                    <a:pt x="80" y="43"/>
                    <a:pt x="81" y="45"/>
                  </a:cubicBezTo>
                  <a:cubicBezTo>
                    <a:pt x="83" y="49"/>
                    <a:pt x="82" y="52"/>
                    <a:pt x="79" y="53"/>
                  </a:cubicBezTo>
                  <a:close/>
                </a:path>
              </a:pathLst>
            </a:custGeom>
            <a:solidFill>
              <a:srgbClr val="5C56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" name="Freeform 714"/>
            <p:cNvSpPr>
              <a:spLocks/>
            </p:cNvSpPr>
            <p:nvPr/>
          </p:nvSpPr>
          <p:spPr bwMode="auto">
            <a:xfrm>
              <a:off x="7102475" y="3622675"/>
              <a:ext cx="390525" cy="463550"/>
            </a:xfrm>
            <a:custGeom>
              <a:avLst/>
              <a:gdLst>
                <a:gd name="T0" fmla="*/ 213 w 222"/>
                <a:gd name="T1" fmla="*/ 114 h 265"/>
                <a:gd name="T2" fmla="*/ 190 w 222"/>
                <a:gd name="T3" fmla="*/ 240 h 265"/>
                <a:gd name="T4" fmla="*/ 184 w 222"/>
                <a:gd name="T5" fmla="*/ 255 h 265"/>
                <a:gd name="T6" fmla="*/ 170 w 222"/>
                <a:gd name="T7" fmla="*/ 260 h 265"/>
                <a:gd name="T8" fmla="*/ 53 w 222"/>
                <a:gd name="T9" fmla="*/ 261 h 265"/>
                <a:gd name="T10" fmla="*/ 27 w 222"/>
                <a:gd name="T11" fmla="*/ 250 h 265"/>
                <a:gd name="T12" fmla="*/ 24 w 222"/>
                <a:gd name="T13" fmla="*/ 206 h 265"/>
                <a:gd name="T14" fmla="*/ 11 w 222"/>
                <a:gd name="T15" fmla="*/ 156 h 265"/>
                <a:gd name="T16" fmla="*/ 3 w 222"/>
                <a:gd name="T17" fmla="*/ 117 h 265"/>
                <a:gd name="T18" fmla="*/ 2 w 222"/>
                <a:gd name="T19" fmla="*/ 54 h 265"/>
                <a:gd name="T20" fmla="*/ 51 w 222"/>
                <a:gd name="T21" fmla="*/ 6 h 265"/>
                <a:gd name="T22" fmla="*/ 55 w 222"/>
                <a:gd name="T23" fmla="*/ 5 h 265"/>
                <a:gd name="T24" fmla="*/ 74 w 222"/>
                <a:gd name="T25" fmla="*/ 2 h 265"/>
                <a:gd name="T26" fmla="*/ 157 w 222"/>
                <a:gd name="T27" fmla="*/ 3 h 265"/>
                <a:gd name="T28" fmla="*/ 157 w 222"/>
                <a:gd name="T29" fmla="*/ 3 h 265"/>
                <a:gd name="T30" fmla="*/ 158 w 222"/>
                <a:gd name="T31" fmla="*/ 3 h 265"/>
                <a:gd name="T32" fmla="*/ 213 w 222"/>
                <a:gd name="T33" fmla="*/ 31 h 265"/>
                <a:gd name="T34" fmla="*/ 216 w 222"/>
                <a:gd name="T35" fmla="*/ 93 h 265"/>
                <a:gd name="T36" fmla="*/ 213 w 222"/>
                <a:gd name="T37" fmla="*/ 11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2" h="265">
                  <a:moveTo>
                    <a:pt x="213" y="114"/>
                  </a:moveTo>
                  <a:cubicBezTo>
                    <a:pt x="206" y="156"/>
                    <a:pt x="196" y="197"/>
                    <a:pt x="190" y="240"/>
                  </a:cubicBezTo>
                  <a:cubicBezTo>
                    <a:pt x="189" y="245"/>
                    <a:pt x="188" y="251"/>
                    <a:pt x="184" y="255"/>
                  </a:cubicBezTo>
                  <a:cubicBezTo>
                    <a:pt x="180" y="258"/>
                    <a:pt x="175" y="259"/>
                    <a:pt x="170" y="260"/>
                  </a:cubicBezTo>
                  <a:cubicBezTo>
                    <a:pt x="131" y="264"/>
                    <a:pt x="92" y="265"/>
                    <a:pt x="53" y="261"/>
                  </a:cubicBezTo>
                  <a:cubicBezTo>
                    <a:pt x="43" y="261"/>
                    <a:pt x="32" y="259"/>
                    <a:pt x="27" y="250"/>
                  </a:cubicBezTo>
                  <a:cubicBezTo>
                    <a:pt x="20" y="238"/>
                    <a:pt x="28" y="219"/>
                    <a:pt x="24" y="206"/>
                  </a:cubicBezTo>
                  <a:cubicBezTo>
                    <a:pt x="21" y="189"/>
                    <a:pt x="13" y="173"/>
                    <a:pt x="11" y="156"/>
                  </a:cubicBezTo>
                  <a:cubicBezTo>
                    <a:pt x="9" y="142"/>
                    <a:pt x="4" y="130"/>
                    <a:pt x="3" y="117"/>
                  </a:cubicBezTo>
                  <a:cubicBezTo>
                    <a:pt x="0" y="96"/>
                    <a:pt x="1" y="75"/>
                    <a:pt x="2" y="54"/>
                  </a:cubicBezTo>
                  <a:cubicBezTo>
                    <a:pt x="4" y="24"/>
                    <a:pt x="23" y="12"/>
                    <a:pt x="51" y="6"/>
                  </a:cubicBezTo>
                  <a:cubicBezTo>
                    <a:pt x="52" y="5"/>
                    <a:pt x="54" y="5"/>
                    <a:pt x="55" y="5"/>
                  </a:cubicBezTo>
                  <a:cubicBezTo>
                    <a:pt x="61" y="4"/>
                    <a:pt x="67" y="3"/>
                    <a:pt x="74" y="2"/>
                  </a:cubicBezTo>
                  <a:cubicBezTo>
                    <a:pt x="102" y="0"/>
                    <a:pt x="129" y="2"/>
                    <a:pt x="157" y="3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7" y="3"/>
                    <a:pt x="157" y="3"/>
                    <a:pt x="158" y="3"/>
                  </a:cubicBezTo>
                  <a:cubicBezTo>
                    <a:pt x="178" y="4"/>
                    <a:pt x="203" y="11"/>
                    <a:pt x="213" y="31"/>
                  </a:cubicBezTo>
                  <a:cubicBezTo>
                    <a:pt x="222" y="49"/>
                    <a:pt x="219" y="73"/>
                    <a:pt x="216" y="93"/>
                  </a:cubicBezTo>
                  <a:cubicBezTo>
                    <a:pt x="215" y="100"/>
                    <a:pt x="214" y="107"/>
                    <a:pt x="213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" name="Freeform 715"/>
            <p:cNvSpPr>
              <a:spLocks/>
            </p:cNvSpPr>
            <p:nvPr/>
          </p:nvSpPr>
          <p:spPr bwMode="auto">
            <a:xfrm>
              <a:off x="7048500" y="3641725"/>
              <a:ext cx="114300" cy="601663"/>
            </a:xfrm>
            <a:custGeom>
              <a:avLst/>
              <a:gdLst>
                <a:gd name="T0" fmla="*/ 22 w 65"/>
                <a:gd name="T1" fmla="*/ 42 h 343"/>
                <a:gd name="T2" fmla="*/ 8 w 65"/>
                <a:gd name="T3" fmla="*/ 89 h 343"/>
                <a:gd name="T4" fmla="*/ 6 w 65"/>
                <a:gd name="T5" fmla="*/ 224 h 343"/>
                <a:gd name="T6" fmla="*/ 18 w 65"/>
                <a:gd name="T7" fmla="*/ 290 h 343"/>
                <a:gd name="T8" fmla="*/ 40 w 65"/>
                <a:gd name="T9" fmla="*/ 341 h 343"/>
                <a:gd name="T10" fmla="*/ 57 w 65"/>
                <a:gd name="T11" fmla="*/ 331 h 343"/>
                <a:gd name="T12" fmla="*/ 58 w 65"/>
                <a:gd name="T13" fmla="*/ 310 h 343"/>
                <a:gd name="T14" fmla="*/ 57 w 65"/>
                <a:gd name="T15" fmla="*/ 200 h 343"/>
                <a:gd name="T16" fmla="*/ 62 w 65"/>
                <a:gd name="T17" fmla="*/ 82 h 343"/>
                <a:gd name="T18" fmla="*/ 62 w 65"/>
                <a:gd name="T19" fmla="*/ 48 h 343"/>
                <a:gd name="T20" fmla="*/ 60 w 65"/>
                <a:gd name="T21" fmla="*/ 15 h 343"/>
                <a:gd name="T22" fmla="*/ 22 w 65"/>
                <a:gd name="T23" fmla="*/ 4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343">
                  <a:moveTo>
                    <a:pt x="22" y="42"/>
                  </a:moveTo>
                  <a:cubicBezTo>
                    <a:pt x="14" y="56"/>
                    <a:pt x="10" y="73"/>
                    <a:pt x="8" y="89"/>
                  </a:cubicBezTo>
                  <a:cubicBezTo>
                    <a:pt x="1" y="134"/>
                    <a:pt x="0" y="179"/>
                    <a:pt x="6" y="224"/>
                  </a:cubicBezTo>
                  <a:cubicBezTo>
                    <a:pt x="8" y="246"/>
                    <a:pt x="12" y="268"/>
                    <a:pt x="18" y="290"/>
                  </a:cubicBezTo>
                  <a:cubicBezTo>
                    <a:pt x="22" y="302"/>
                    <a:pt x="25" y="338"/>
                    <a:pt x="40" y="341"/>
                  </a:cubicBezTo>
                  <a:cubicBezTo>
                    <a:pt x="47" y="343"/>
                    <a:pt x="54" y="338"/>
                    <a:pt x="57" y="331"/>
                  </a:cubicBezTo>
                  <a:cubicBezTo>
                    <a:pt x="60" y="325"/>
                    <a:pt x="59" y="317"/>
                    <a:pt x="58" y="310"/>
                  </a:cubicBezTo>
                  <a:cubicBezTo>
                    <a:pt x="52" y="275"/>
                    <a:pt x="56" y="236"/>
                    <a:pt x="57" y="200"/>
                  </a:cubicBezTo>
                  <a:cubicBezTo>
                    <a:pt x="58" y="161"/>
                    <a:pt x="60" y="121"/>
                    <a:pt x="62" y="82"/>
                  </a:cubicBezTo>
                  <a:cubicBezTo>
                    <a:pt x="62" y="70"/>
                    <a:pt x="62" y="59"/>
                    <a:pt x="62" y="48"/>
                  </a:cubicBezTo>
                  <a:cubicBezTo>
                    <a:pt x="62" y="40"/>
                    <a:pt x="65" y="21"/>
                    <a:pt x="60" y="15"/>
                  </a:cubicBezTo>
                  <a:cubicBezTo>
                    <a:pt x="49" y="0"/>
                    <a:pt x="27" y="33"/>
                    <a:pt x="22" y="42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Freeform 716"/>
            <p:cNvSpPr>
              <a:spLocks/>
            </p:cNvSpPr>
            <p:nvPr/>
          </p:nvSpPr>
          <p:spPr bwMode="auto">
            <a:xfrm>
              <a:off x="7427913" y="3641725"/>
              <a:ext cx="114300" cy="601663"/>
            </a:xfrm>
            <a:custGeom>
              <a:avLst/>
              <a:gdLst>
                <a:gd name="T0" fmla="*/ 58 w 65"/>
                <a:gd name="T1" fmla="*/ 91 h 343"/>
                <a:gd name="T2" fmla="*/ 44 w 65"/>
                <a:gd name="T3" fmla="*/ 42 h 343"/>
                <a:gd name="T4" fmla="*/ 5 w 65"/>
                <a:gd name="T5" fmla="*/ 15 h 343"/>
                <a:gd name="T6" fmla="*/ 3 w 65"/>
                <a:gd name="T7" fmla="*/ 49 h 343"/>
                <a:gd name="T8" fmla="*/ 4 w 65"/>
                <a:gd name="T9" fmla="*/ 83 h 343"/>
                <a:gd name="T10" fmla="*/ 8 w 65"/>
                <a:gd name="T11" fmla="*/ 211 h 343"/>
                <a:gd name="T12" fmla="*/ 12 w 65"/>
                <a:gd name="T13" fmla="*/ 330 h 343"/>
                <a:gd name="T14" fmla="*/ 16 w 65"/>
                <a:gd name="T15" fmla="*/ 339 h 343"/>
                <a:gd name="T16" fmla="*/ 33 w 65"/>
                <a:gd name="T17" fmla="*/ 336 h 343"/>
                <a:gd name="T18" fmla="*/ 61 w 65"/>
                <a:gd name="T19" fmla="*/ 221 h 343"/>
                <a:gd name="T20" fmla="*/ 58 w 65"/>
                <a:gd name="T21" fmla="*/ 9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343">
                  <a:moveTo>
                    <a:pt x="58" y="91"/>
                  </a:moveTo>
                  <a:cubicBezTo>
                    <a:pt x="55" y="74"/>
                    <a:pt x="51" y="57"/>
                    <a:pt x="44" y="42"/>
                  </a:cubicBezTo>
                  <a:cubicBezTo>
                    <a:pt x="39" y="33"/>
                    <a:pt x="16" y="0"/>
                    <a:pt x="5" y="15"/>
                  </a:cubicBezTo>
                  <a:cubicBezTo>
                    <a:pt x="0" y="21"/>
                    <a:pt x="3" y="41"/>
                    <a:pt x="3" y="49"/>
                  </a:cubicBezTo>
                  <a:cubicBezTo>
                    <a:pt x="3" y="60"/>
                    <a:pt x="3" y="72"/>
                    <a:pt x="4" y="83"/>
                  </a:cubicBezTo>
                  <a:cubicBezTo>
                    <a:pt x="5" y="126"/>
                    <a:pt x="7" y="168"/>
                    <a:pt x="8" y="211"/>
                  </a:cubicBezTo>
                  <a:cubicBezTo>
                    <a:pt x="9" y="249"/>
                    <a:pt x="3" y="293"/>
                    <a:pt x="12" y="330"/>
                  </a:cubicBezTo>
                  <a:cubicBezTo>
                    <a:pt x="13" y="334"/>
                    <a:pt x="14" y="337"/>
                    <a:pt x="16" y="339"/>
                  </a:cubicBezTo>
                  <a:cubicBezTo>
                    <a:pt x="21" y="343"/>
                    <a:pt x="29" y="341"/>
                    <a:pt x="33" y="336"/>
                  </a:cubicBezTo>
                  <a:cubicBezTo>
                    <a:pt x="54" y="309"/>
                    <a:pt x="57" y="255"/>
                    <a:pt x="61" y="221"/>
                  </a:cubicBezTo>
                  <a:cubicBezTo>
                    <a:pt x="65" y="178"/>
                    <a:pt x="64" y="134"/>
                    <a:pt x="58" y="9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" name="Freeform 717"/>
            <p:cNvSpPr>
              <a:spLocks/>
            </p:cNvSpPr>
            <p:nvPr/>
          </p:nvSpPr>
          <p:spPr bwMode="auto">
            <a:xfrm>
              <a:off x="7424738" y="3652838"/>
              <a:ext cx="120650" cy="207963"/>
            </a:xfrm>
            <a:custGeom>
              <a:avLst/>
              <a:gdLst>
                <a:gd name="T0" fmla="*/ 58 w 69"/>
                <a:gd name="T1" fmla="*/ 40 h 119"/>
                <a:gd name="T2" fmla="*/ 58 w 69"/>
                <a:gd name="T3" fmla="*/ 40 h 119"/>
                <a:gd name="T4" fmla="*/ 69 w 69"/>
                <a:gd name="T5" fmla="*/ 100 h 119"/>
                <a:gd name="T6" fmla="*/ 68 w 69"/>
                <a:gd name="T7" fmla="*/ 108 h 119"/>
                <a:gd name="T8" fmla="*/ 58 w 69"/>
                <a:gd name="T9" fmla="*/ 113 h 119"/>
                <a:gd name="T10" fmla="*/ 11 w 69"/>
                <a:gd name="T11" fmla="*/ 119 h 119"/>
                <a:gd name="T12" fmla="*/ 4 w 69"/>
                <a:gd name="T13" fmla="*/ 117 h 119"/>
                <a:gd name="T14" fmla="*/ 3 w 69"/>
                <a:gd name="T15" fmla="*/ 112 h 119"/>
                <a:gd name="T16" fmla="*/ 1 w 69"/>
                <a:gd name="T17" fmla="*/ 28 h 119"/>
                <a:gd name="T18" fmla="*/ 9 w 69"/>
                <a:gd name="T19" fmla="*/ 5 h 119"/>
                <a:gd name="T20" fmla="*/ 37 w 69"/>
                <a:gd name="T21" fmla="*/ 8 h 119"/>
                <a:gd name="T22" fmla="*/ 58 w 69"/>
                <a:gd name="T23" fmla="*/ 4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19">
                  <a:moveTo>
                    <a:pt x="58" y="40"/>
                  </a:moveTo>
                  <a:cubicBezTo>
                    <a:pt x="58" y="40"/>
                    <a:pt x="58" y="40"/>
                    <a:pt x="58" y="40"/>
                  </a:cubicBezTo>
                  <a:cubicBezTo>
                    <a:pt x="64" y="60"/>
                    <a:pt x="68" y="80"/>
                    <a:pt x="69" y="100"/>
                  </a:cubicBezTo>
                  <a:cubicBezTo>
                    <a:pt x="69" y="103"/>
                    <a:pt x="69" y="106"/>
                    <a:pt x="68" y="108"/>
                  </a:cubicBezTo>
                  <a:cubicBezTo>
                    <a:pt x="66" y="111"/>
                    <a:pt x="62" y="112"/>
                    <a:pt x="58" y="113"/>
                  </a:cubicBezTo>
                  <a:cubicBezTo>
                    <a:pt x="42" y="115"/>
                    <a:pt x="27" y="117"/>
                    <a:pt x="11" y="119"/>
                  </a:cubicBezTo>
                  <a:cubicBezTo>
                    <a:pt x="9" y="119"/>
                    <a:pt x="6" y="119"/>
                    <a:pt x="4" y="117"/>
                  </a:cubicBezTo>
                  <a:cubicBezTo>
                    <a:pt x="3" y="116"/>
                    <a:pt x="3" y="114"/>
                    <a:pt x="3" y="112"/>
                  </a:cubicBezTo>
                  <a:cubicBezTo>
                    <a:pt x="3" y="84"/>
                    <a:pt x="2" y="56"/>
                    <a:pt x="1" y="28"/>
                  </a:cubicBezTo>
                  <a:cubicBezTo>
                    <a:pt x="1" y="18"/>
                    <a:pt x="0" y="10"/>
                    <a:pt x="9" y="5"/>
                  </a:cubicBezTo>
                  <a:cubicBezTo>
                    <a:pt x="17" y="0"/>
                    <a:pt x="29" y="3"/>
                    <a:pt x="37" y="8"/>
                  </a:cubicBezTo>
                  <a:cubicBezTo>
                    <a:pt x="48" y="15"/>
                    <a:pt x="54" y="27"/>
                    <a:pt x="5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" name="Freeform 718"/>
            <p:cNvSpPr>
              <a:spLocks/>
            </p:cNvSpPr>
            <p:nvPr/>
          </p:nvSpPr>
          <p:spPr bwMode="auto">
            <a:xfrm>
              <a:off x="7045325" y="3652838"/>
              <a:ext cx="120650" cy="207963"/>
            </a:xfrm>
            <a:custGeom>
              <a:avLst/>
              <a:gdLst>
                <a:gd name="T0" fmla="*/ 11 w 69"/>
                <a:gd name="T1" fmla="*/ 40 h 119"/>
                <a:gd name="T2" fmla="*/ 11 w 69"/>
                <a:gd name="T3" fmla="*/ 40 h 119"/>
                <a:gd name="T4" fmla="*/ 0 w 69"/>
                <a:gd name="T5" fmla="*/ 100 h 119"/>
                <a:gd name="T6" fmla="*/ 1 w 69"/>
                <a:gd name="T7" fmla="*/ 108 h 119"/>
                <a:gd name="T8" fmla="*/ 11 w 69"/>
                <a:gd name="T9" fmla="*/ 113 h 119"/>
                <a:gd name="T10" fmla="*/ 58 w 69"/>
                <a:gd name="T11" fmla="*/ 119 h 119"/>
                <a:gd name="T12" fmla="*/ 65 w 69"/>
                <a:gd name="T13" fmla="*/ 117 h 119"/>
                <a:gd name="T14" fmla="*/ 66 w 69"/>
                <a:gd name="T15" fmla="*/ 112 h 119"/>
                <a:gd name="T16" fmla="*/ 68 w 69"/>
                <a:gd name="T17" fmla="*/ 28 h 119"/>
                <a:gd name="T18" fmla="*/ 61 w 69"/>
                <a:gd name="T19" fmla="*/ 5 h 119"/>
                <a:gd name="T20" fmla="*/ 32 w 69"/>
                <a:gd name="T21" fmla="*/ 8 h 119"/>
                <a:gd name="T22" fmla="*/ 11 w 69"/>
                <a:gd name="T23" fmla="*/ 4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19">
                  <a:moveTo>
                    <a:pt x="11" y="40"/>
                  </a:moveTo>
                  <a:cubicBezTo>
                    <a:pt x="11" y="40"/>
                    <a:pt x="11" y="40"/>
                    <a:pt x="11" y="40"/>
                  </a:cubicBezTo>
                  <a:cubicBezTo>
                    <a:pt x="6" y="60"/>
                    <a:pt x="1" y="80"/>
                    <a:pt x="0" y="100"/>
                  </a:cubicBezTo>
                  <a:cubicBezTo>
                    <a:pt x="0" y="103"/>
                    <a:pt x="0" y="106"/>
                    <a:pt x="1" y="108"/>
                  </a:cubicBezTo>
                  <a:cubicBezTo>
                    <a:pt x="3" y="111"/>
                    <a:pt x="8" y="112"/>
                    <a:pt x="11" y="113"/>
                  </a:cubicBezTo>
                  <a:cubicBezTo>
                    <a:pt x="27" y="115"/>
                    <a:pt x="42" y="117"/>
                    <a:pt x="58" y="119"/>
                  </a:cubicBezTo>
                  <a:cubicBezTo>
                    <a:pt x="60" y="119"/>
                    <a:pt x="63" y="119"/>
                    <a:pt x="65" y="117"/>
                  </a:cubicBezTo>
                  <a:cubicBezTo>
                    <a:pt x="66" y="116"/>
                    <a:pt x="66" y="114"/>
                    <a:pt x="66" y="112"/>
                  </a:cubicBezTo>
                  <a:cubicBezTo>
                    <a:pt x="66" y="84"/>
                    <a:pt x="67" y="56"/>
                    <a:pt x="68" y="28"/>
                  </a:cubicBezTo>
                  <a:cubicBezTo>
                    <a:pt x="69" y="18"/>
                    <a:pt x="69" y="10"/>
                    <a:pt x="61" y="5"/>
                  </a:cubicBezTo>
                  <a:cubicBezTo>
                    <a:pt x="52" y="0"/>
                    <a:pt x="40" y="3"/>
                    <a:pt x="32" y="8"/>
                  </a:cubicBezTo>
                  <a:cubicBezTo>
                    <a:pt x="21" y="15"/>
                    <a:pt x="15" y="27"/>
                    <a:pt x="1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" name="Freeform 719"/>
            <p:cNvSpPr>
              <a:spLocks/>
            </p:cNvSpPr>
            <p:nvPr/>
          </p:nvSpPr>
          <p:spPr bwMode="auto">
            <a:xfrm>
              <a:off x="7148513" y="4041775"/>
              <a:ext cx="287338" cy="55563"/>
            </a:xfrm>
            <a:custGeom>
              <a:avLst/>
              <a:gdLst>
                <a:gd name="T0" fmla="*/ 162 w 163"/>
                <a:gd name="T1" fmla="*/ 18 h 32"/>
                <a:gd name="T2" fmla="*/ 162 w 163"/>
                <a:gd name="T3" fmla="*/ 16 h 32"/>
                <a:gd name="T4" fmla="*/ 163 w 163"/>
                <a:gd name="T5" fmla="*/ 3 h 32"/>
                <a:gd name="T6" fmla="*/ 0 w 163"/>
                <a:gd name="T7" fmla="*/ 0 h 32"/>
                <a:gd name="T8" fmla="*/ 1 w 163"/>
                <a:gd name="T9" fmla="*/ 10 h 32"/>
                <a:gd name="T10" fmla="*/ 162 w 163"/>
                <a:gd name="T11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32">
                  <a:moveTo>
                    <a:pt x="162" y="18"/>
                  </a:moveTo>
                  <a:cubicBezTo>
                    <a:pt x="162" y="17"/>
                    <a:pt x="162" y="16"/>
                    <a:pt x="162" y="16"/>
                  </a:cubicBezTo>
                  <a:cubicBezTo>
                    <a:pt x="162" y="11"/>
                    <a:pt x="163" y="7"/>
                    <a:pt x="163" y="3"/>
                  </a:cubicBezTo>
                  <a:cubicBezTo>
                    <a:pt x="109" y="11"/>
                    <a:pt x="54" y="10"/>
                    <a:pt x="0" y="0"/>
                  </a:cubicBezTo>
                  <a:cubicBezTo>
                    <a:pt x="1" y="4"/>
                    <a:pt x="1" y="7"/>
                    <a:pt x="1" y="10"/>
                  </a:cubicBezTo>
                  <a:cubicBezTo>
                    <a:pt x="53" y="19"/>
                    <a:pt x="112" y="32"/>
                    <a:pt x="162" y="18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4" name="Freeform 720"/>
            <p:cNvSpPr>
              <a:spLocks/>
            </p:cNvSpPr>
            <p:nvPr/>
          </p:nvSpPr>
          <p:spPr bwMode="auto">
            <a:xfrm>
              <a:off x="7150100" y="4059238"/>
              <a:ext cx="282575" cy="661988"/>
            </a:xfrm>
            <a:custGeom>
              <a:avLst/>
              <a:gdLst>
                <a:gd name="T0" fmla="*/ 0 w 161"/>
                <a:gd name="T1" fmla="*/ 0 h 378"/>
                <a:gd name="T2" fmla="*/ 2 w 161"/>
                <a:gd name="T3" fmla="*/ 60 h 378"/>
                <a:gd name="T4" fmla="*/ 30 w 161"/>
                <a:gd name="T5" fmla="*/ 313 h 378"/>
                <a:gd name="T6" fmla="*/ 30 w 161"/>
                <a:gd name="T7" fmla="*/ 369 h 378"/>
                <a:gd name="T8" fmla="*/ 69 w 161"/>
                <a:gd name="T9" fmla="*/ 378 h 378"/>
                <a:gd name="T10" fmla="*/ 77 w 161"/>
                <a:gd name="T11" fmla="*/ 227 h 378"/>
                <a:gd name="T12" fmla="*/ 83 w 161"/>
                <a:gd name="T13" fmla="*/ 123 h 378"/>
                <a:gd name="T14" fmla="*/ 90 w 161"/>
                <a:gd name="T15" fmla="*/ 227 h 378"/>
                <a:gd name="T16" fmla="*/ 97 w 161"/>
                <a:gd name="T17" fmla="*/ 378 h 378"/>
                <a:gd name="T18" fmla="*/ 130 w 161"/>
                <a:gd name="T19" fmla="*/ 370 h 378"/>
                <a:gd name="T20" fmla="*/ 140 w 161"/>
                <a:gd name="T21" fmla="*/ 352 h 378"/>
                <a:gd name="T22" fmla="*/ 142 w 161"/>
                <a:gd name="T23" fmla="*/ 293 h 378"/>
                <a:gd name="T24" fmla="*/ 155 w 161"/>
                <a:gd name="T25" fmla="*/ 145 h 378"/>
                <a:gd name="T26" fmla="*/ 161 w 161"/>
                <a:gd name="T27" fmla="*/ 8 h 378"/>
                <a:gd name="T28" fmla="*/ 0 w 161"/>
                <a:gd name="T2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0" y="0"/>
                  </a:moveTo>
                  <a:cubicBezTo>
                    <a:pt x="1" y="20"/>
                    <a:pt x="1" y="39"/>
                    <a:pt x="2" y="60"/>
                  </a:cubicBezTo>
                  <a:cubicBezTo>
                    <a:pt x="4" y="145"/>
                    <a:pt x="26" y="228"/>
                    <a:pt x="30" y="313"/>
                  </a:cubicBezTo>
                  <a:cubicBezTo>
                    <a:pt x="30" y="317"/>
                    <a:pt x="31" y="369"/>
                    <a:pt x="30" y="369"/>
                  </a:cubicBezTo>
                  <a:cubicBezTo>
                    <a:pt x="43" y="372"/>
                    <a:pt x="56" y="375"/>
                    <a:pt x="69" y="378"/>
                  </a:cubicBezTo>
                  <a:cubicBezTo>
                    <a:pt x="70" y="327"/>
                    <a:pt x="74" y="277"/>
                    <a:pt x="77" y="227"/>
                  </a:cubicBezTo>
                  <a:cubicBezTo>
                    <a:pt x="78" y="192"/>
                    <a:pt x="77" y="156"/>
                    <a:pt x="83" y="123"/>
                  </a:cubicBezTo>
                  <a:cubicBezTo>
                    <a:pt x="90" y="156"/>
                    <a:pt x="88" y="192"/>
                    <a:pt x="90" y="227"/>
                  </a:cubicBezTo>
                  <a:cubicBezTo>
                    <a:pt x="92" y="277"/>
                    <a:pt x="96" y="327"/>
                    <a:pt x="97" y="378"/>
                  </a:cubicBezTo>
                  <a:cubicBezTo>
                    <a:pt x="97" y="376"/>
                    <a:pt x="127" y="372"/>
                    <a:pt x="130" y="370"/>
                  </a:cubicBezTo>
                  <a:cubicBezTo>
                    <a:pt x="140" y="366"/>
                    <a:pt x="140" y="364"/>
                    <a:pt x="140" y="352"/>
                  </a:cubicBezTo>
                  <a:cubicBezTo>
                    <a:pt x="139" y="332"/>
                    <a:pt x="140" y="314"/>
                    <a:pt x="142" y="293"/>
                  </a:cubicBezTo>
                  <a:cubicBezTo>
                    <a:pt x="148" y="244"/>
                    <a:pt x="152" y="195"/>
                    <a:pt x="155" y="145"/>
                  </a:cubicBezTo>
                  <a:cubicBezTo>
                    <a:pt x="157" y="99"/>
                    <a:pt x="157" y="53"/>
                    <a:pt x="161" y="8"/>
                  </a:cubicBezTo>
                  <a:cubicBezTo>
                    <a:pt x="111" y="22"/>
                    <a:pt x="52" y="9"/>
                    <a:pt x="0" y="0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Freeform 721"/>
            <p:cNvSpPr>
              <a:spLocks/>
            </p:cNvSpPr>
            <p:nvPr/>
          </p:nvSpPr>
          <p:spPr bwMode="auto">
            <a:xfrm>
              <a:off x="7077075" y="3203575"/>
              <a:ext cx="454025" cy="465138"/>
            </a:xfrm>
            <a:custGeom>
              <a:avLst/>
              <a:gdLst>
                <a:gd name="T0" fmla="*/ 24 w 259"/>
                <a:gd name="T1" fmla="*/ 86 h 265"/>
                <a:gd name="T2" fmla="*/ 41 w 259"/>
                <a:gd name="T3" fmla="*/ 43 h 265"/>
                <a:gd name="T4" fmla="*/ 174 w 259"/>
                <a:gd name="T5" fmla="*/ 17 h 265"/>
                <a:gd name="T6" fmla="*/ 230 w 259"/>
                <a:gd name="T7" fmla="*/ 110 h 265"/>
                <a:gd name="T8" fmla="*/ 247 w 259"/>
                <a:gd name="T9" fmla="*/ 104 h 265"/>
                <a:gd name="T10" fmla="*/ 257 w 259"/>
                <a:gd name="T11" fmla="*/ 122 h 265"/>
                <a:gd name="T12" fmla="*/ 244 w 259"/>
                <a:gd name="T13" fmla="*/ 162 h 265"/>
                <a:gd name="T14" fmla="*/ 234 w 259"/>
                <a:gd name="T15" fmla="*/ 166 h 265"/>
                <a:gd name="T16" fmla="*/ 224 w 259"/>
                <a:gd name="T17" fmla="*/ 161 h 265"/>
                <a:gd name="T18" fmla="*/ 215 w 259"/>
                <a:gd name="T19" fmla="*/ 202 h 265"/>
                <a:gd name="T20" fmla="*/ 181 w 259"/>
                <a:gd name="T21" fmla="*/ 240 h 265"/>
                <a:gd name="T22" fmla="*/ 63 w 259"/>
                <a:gd name="T23" fmla="*/ 238 h 265"/>
                <a:gd name="T24" fmla="*/ 30 w 259"/>
                <a:gd name="T25" fmla="*/ 173 h 265"/>
                <a:gd name="T26" fmla="*/ 7 w 259"/>
                <a:gd name="T27" fmla="*/ 167 h 265"/>
                <a:gd name="T28" fmla="*/ 1 w 259"/>
                <a:gd name="T29" fmla="*/ 141 h 265"/>
                <a:gd name="T30" fmla="*/ 7 w 259"/>
                <a:gd name="T31" fmla="*/ 127 h 265"/>
                <a:gd name="T32" fmla="*/ 20 w 259"/>
                <a:gd name="T33" fmla="*/ 127 h 265"/>
                <a:gd name="T34" fmla="*/ 24 w 259"/>
                <a:gd name="T35" fmla="*/ 8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" h="265">
                  <a:moveTo>
                    <a:pt x="24" y="86"/>
                  </a:moveTo>
                  <a:cubicBezTo>
                    <a:pt x="26" y="71"/>
                    <a:pt x="31" y="56"/>
                    <a:pt x="41" y="43"/>
                  </a:cubicBezTo>
                  <a:cubicBezTo>
                    <a:pt x="72" y="0"/>
                    <a:pt x="127" y="1"/>
                    <a:pt x="174" y="17"/>
                  </a:cubicBezTo>
                  <a:cubicBezTo>
                    <a:pt x="215" y="32"/>
                    <a:pt x="223" y="73"/>
                    <a:pt x="230" y="110"/>
                  </a:cubicBezTo>
                  <a:cubicBezTo>
                    <a:pt x="233" y="104"/>
                    <a:pt x="241" y="101"/>
                    <a:pt x="247" y="104"/>
                  </a:cubicBezTo>
                  <a:cubicBezTo>
                    <a:pt x="253" y="108"/>
                    <a:pt x="256" y="115"/>
                    <a:pt x="257" y="122"/>
                  </a:cubicBezTo>
                  <a:cubicBezTo>
                    <a:pt x="259" y="137"/>
                    <a:pt x="256" y="153"/>
                    <a:pt x="244" y="162"/>
                  </a:cubicBezTo>
                  <a:cubicBezTo>
                    <a:pt x="241" y="165"/>
                    <a:pt x="237" y="166"/>
                    <a:pt x="234" y="166"/>
                  </a:cubicBezTo>
                  <a:cubicBezTo>
                    <a:pt x="230" y="166"/>
                    <a:pt x="226" y="164"/>
                    <a:pt x="224" y="161"/>
                  </a:cubicBezTo>
                  <a:cubicBezTo>
                    <a:pt x="222" y="177"/>
                    <a:pt x="224" y="187"/>
                    <a:pt x="215" y="202"/>
                  </a:cubicBezTo>
                  <a:cubicBezTo>
                    <a:pt x="207" y="217"/>
                    <a:pt x="195" y="230"/>
                    <a:pt x="181" y="240"/>
                  </a:cubicBezTo>
                  <a:cubicBezTo>
                    <a:pt x="146" y="264"/>
                    <a:pt x="95" y="265"/>
                    <a:pt x="63" y="238"/>
                  </a:cubicBezTo>
                  <a:cubicBezTo>
                    <a:pt x="44" y="222"/>
                    <a:pt x="30" y="198"/>
                    <a:pt x="30" y="173"/>
                  </a:cubicBezTo>
                  <a:cubicBezTo>
                    <a:pt x="22" y="177"/>
                    <a:pt x="12" y="174"/>
                    <a:pt x="7" y="167"/>
                  </a:cubicBezTo>
                  <a:cubicBezTo>
                    <a:pt x="1" y="159"/>
                    <a:pt x="0" y="150"/>
                    <a:pt x="1" y="141"/>
                  </a:cubicBezTo>
                  <a:cubicBezTo>
                    <a:pt x="2" y="136"/>
                    <a:pt x="3" y="131"/>
                    <a:pt x="7" y="127"/>
                  </a:cubicBezTo>
                  <a:cubicBezTo>
                    <a:pt x="11" y="124"/>
                    <a:pt x="16" y="124"/>
                    <a:pt x="20" y="127"/>
                  </a:cubicBezTo>
                  <a:cubicBezTo>
                    <a:pt x="20" y="114"/>
                    <a:pt x="21" y="99"/>
                    <a:pt x="24" y="86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6" name="Freeform 722"/>
            <p:cNvSpPr>
              <a:spLocks/>
            </p:cNvSpPr>
            <p:nvPr/>
          </p:nvSpPr>
          <p:spPr bwMode="auto">
            <a:xfrm>
              <a:off x="7072313" y="3159125"/>
              <a:ext cx="425450" cy="322263"/>
            </a:xfrm>
            <a:custGeom>
              <a:avLst/>
              <a:gdLst>
                <a:gd name="T0" fmla="*/ 17 w 242"/>
                <a:gd name="T1" fmla="*/ 120 h 184"/>
                <a:gd name="T2" fmla="*/ 17 w 242"/>
                <a:gd name="T3" fmla="*/ 119 h 184"/>
                <a:gd name="T4" fmla="*/ 3 w 242"/>
                <a:gd name="T5" fmla="*/ 122 h 184"/>
                <a:gd name="T6" fmla="*/ 1 w 242"/>
                <a:gd name="T7" fmla="*/ 105 h 184"/>
                <a:gd name="T8" fmla="*/ 17 w 242"/>
                <a:gd name="T9" fmla="*/ 85 h 184"/>
                <a:gd name="T10" fmla="*/ 40 w 242"/>
                <a:gd name="T11" fmla="*/ 33 h 184"/>
                <a:gd name="T12" fmla="*/ 96 w 242"/>
                <a:gd name="T13" fmla="*/ 24 h 184"/>
                <a:gd name="T14" fmla="*/ 144 w 242"/>
                <a:gd name="T15" fmla="*/ 3 h 184"/>
                <a:gd name="T16" fmla="*/ 183 w 242"/>
                <a:gd name="T17" fmla="*/ 38 h 184"/>
                <a:gd name="T18" fmla="*/ 205 w 242"/>
                <a:gd name="T19" fmla="*/ 33 h 184"/>
                <a:gd name="T20" fmla="*/ 227 w 242"/>
                <a:gd name="T21" fmla="*/ 75 h 184"/>
                <a:gd name="T22" fmla="*/ 226 w 242"/>
                <a:gd name="T23" fmla="*/ 80 h 184"/>
                <a:gd name="T24" fmla="*/ 230 w 242"/>
                <a:gd name="T25" fmla="*/ 82 h 184"/>
                <a:gd name="T26" fmla="*/ 239 w 242"/>
                <a:gd name="T27" fmla="*/ 91 h 184"/>
                <a:gd name="T28" fmla="*/ 241 w 242"/>
                <a:gd name="T29" fmla="*/ 103 h 184"/>
                <a:gd name="T30" fmla="*/ 237 w 242"/>
                <a:gd name="T31" fmla="*/ 128 h 184"/>
                <a:gd name="T32" fmla="*/ 223 w 242"/>
                <a:gd name="T33" fmla="*/ 149 h 184"/>
                <a:gd name="T34" fmla="*/ 216 w 242"/>
                <a:gd name="T35" fmla="*/ 173 h 184"/>
                <a:gd name="T36" fmla="*/ 214 w 242"/>
                <a:gd name="T37" fmla="*/ 143 h 184"/>
                <a:gd name="T38" fmla="*/ 211 w 242"/>
                <a:gd name="T39" fmla="*/ 114 h 184"/>
                <a:gd name="T40" fmla="*/ 203 w 242"/>
                <a:gd name="T41" fmla="*/ 112 h 184"/>
                <a:gd name="T42" fmla="*/ 200 w 242"/>
                <a:gd name="T43" fmla="*/ 103 h 184"/>
                <a:gd name="T44" fmla="*/ 198 w 242"/>
                <a:gd name="T45" fmla="*/ 91 h 184"/>
                <a:gd name="T46" fmla="*/ 188 w 242"/>
                <a:gd name="T47" fmla="*/ 97 h 184"/>
                <a:gd name="T48" fmla="*/ 175 w 242"/>
                <a:gd name="T49" fmla="*/ 87 h 184"/>
                <a:gd name="T50" fmla="*/ 172 w 242"/>
                <a:gd name="T51" fmla="*/ 70 h 184"/>
                <a:gd name="T52" fmla="*/ 153 w 242"/>
                <a:gd name="T53" fmla="*/ 88 h 184"/>
                <a:gd name="T54" fmla="*/ 128 w 242"/>
                <a:gd name="T55" fmla="*/ 86 h 184"/>
                <a:gd name="T56" fmla="*/ 38 w 242"/>
                <a:gd name="T57" fmla="*/ 120 h 184"/>
                <a:gd name="T58" fmla="*/ 32 w 242"/>
                <a:gd name="T59" fmla="*/ 184 h 184"/>
                <a:gd name="T60" fmla="*/ 17 w 242"/>
                <a:gd name="T61" fmla="*/ 1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2" h="184">
                  <a:moveTo>
                    <a:pt x="17" y="120"/>
                  </a:moveTo>
                  <a:cubicBezTo>
                    <a:pt x="17" y="119"/>
                    <a:pt x="17" y="119"/>
                    <a:pt x="17" y="119"/>
                  </a:cubicBezTo>
                  <a:cubicBezTo>
                    <a:pt x="16" y="124"/>
                    <a:pt x="7" y="126"/>
                    <a:pt x="3" y="122"/>
                  </a:cubicBezTo>
                  <a:cubicBezTo>
                    <a:pt x="0" y="117"/>
                    <a:pt x="0" y="111"/>
                    <a:pt x="1" y="105"/>
                  </a:cubicBezTo>
                  <a:cubicBezTo>
                    <a:pt x="4" y="97"/>
                    <a:pt x="10" y="89"/>
                    <a:pt x="17" y="85"/>
                  </a:cubicBezTo>
                  <a:cubicBezTo>
                    <a:pt x="15" y="65"/>
                    <a:pt x="24" y="45"/>
                    <a:pt x="40" y="33"/>
                  </a:cubicBezTo>
                  <a:cubicBezTo>
                    <a:pt x="55" y="21"/>
                    <a:pt x="77" y="17"/>
                    <a:pt x="96" y="24"/>
                  </a:cubicBezTo>
                  <a:cubicBezTo>
                    <a:pt x="106" y="8"/>
                    <a:pt x="125" y="0"/>
                    <a:pt x="144" y="3"/>
                  </a:cubicBezTo>
                  <a:cubicBezTo>
                    <a:pt x="162" y="6"/>
                    <a:pt x="178" y="20"/>
                    <a:pt x="183" y="38"/>
                  </a:cubicBezTo>
                  <a:cubicBezTo>
                    <a:pt x="181" y="32"/>
                    <a:pt x="202" y="32"/>
                    <a:pt x="205" y="33"/>
                  </a:cubicBezTo>
                  <a:cubicBezTo>
                    <a:pt x="220" y="36"/>
                    <a:pt x="235" y="60"/>
                    <a:pt x="227" y="75"/>
                  </a:cubicBezTo>
                  <a:cubicBezTo>
                    <a:pt x="226" y="76"/>
                    <a:pt x="225" y="79"/>
                    <a:pt x="226" y="80"/>
                  </a:cubicBezTo>
                  <a:cubicBezTo>
                    <a:pt x="227" y="82"/>
                    <a:pt x="228" y="82"/>
                    <a:pt x="230" y="82"/>
                  </a:cubicBezTo>
                  <a:cubicBezTo>
                    <a:pt x="234" y="84"/>
                    <a:pt x="237" y="87"/>
                    <a:pt x="239" y="91"/>
                  </a:cubicBezTo>
                  <a:cubicBezTo>
                    <a:pt x="240" y="95"/>
                    <a:pt x="241" y="99"/>
                    <a:pt x="241" y="103"/>
                  </a:cubicBezTo>
                  <a:cubicBezTo>
                    <a:pt x="242" y="111"/>
                    <a:pt x="241" y="121"/>
                    <a:pt x="237" y="128"/>
                  </a:cubicBezTo>
                  <a:cubicBezTo>
                    <a:pt x="232" y="136"/>
                    <a:pt x="225" y="138"/>
                    <a:pt x="223" y="149"/>
                  </a:cubicBezTo>
                  <a:cubicBezTo>
                    <a:pt x="222" y="157"/>
                    <a:pt x="222" y="166"/>
                    <a:pt x="216" y="173"/>
                  </a:cubicBezTo>
                  <a:cubicBezTo>
                    <a:pt x="215" y="163"/>
                    <a:pt x="216" y="152"/>
                    <a:pt x="214" y="143"/>
                  </a:cubicBezTo>
                  <a:cubicBezTo>
                    <a:pt x="211" y="133"/>
                    <a:pt x="204" y="124"/>
                    <a:pt x="211" y="114"/>
                  </a:cubicBezTo>
                  <a:cubicBezTo>
                    <a:pt x="209" y="116"/>
                    <a:pt x="205" y="115"/>
                    <a:pt x="203" y="112"/>
                  </a:cubicBezTo>
                  <a:cubicBezTo>
                    <a:pt x="201" y="110"/>
                    <a:pt x="201" y="106"/>
                    <a:pt x="200" y="103"/>
                  </a:cubicBezTo>
                  <a:cubicBezTo>
                    <a:pt x="200" y="99"/>
                    <a:pt x="199" y="95"/>
                    <a:pt x="198" y="91"/>
                  </a:cubicBezTo>
                  <a:cubicBezTo>
                    <a:pt x="195" y="95"/>
                    <a:pt x="193" y="98"/>
                    <a:pt x="188" y="97"/>
                  </a:cubicBezTo>
                  <a:cubicBezTo>
                    <a:pt x="182" y="97"/>
                    <a:pt x="177" y="92"/>
                    <a:pt x="175" y="87"/>
                  </a:cubicBezTo>
                  <a:cubicBezTo>
                    <a:pt x="173" y="81"/>
                    <a:pt x="175" y="75"/>
                    <a:pt x="172" y="70"/>
                  </a:cubicBezTo>
                  <a:cubicBezTo>
                    <a:pt x="167" y="77"/>
                    <a:pt x="161" y="84"/>
                    <a:pt x="153" y="88"/>
                  </a:cubicBezTo>
                  <a:cubicBezTo>
                    <a:pt x="145" y="93"/>
                    <a:pt x="134" y="93"/>
                    <a:pt x="128" y="86"/>
                  </a:cubicBezTo>
                  <a:cubicBezTo>
                    <a:pt x="104" y="109"/>
                    <a:pt x="71" y="121"/>
                    <a:pt x="38" y="120"/>
                  </a:cubicBezTo>
                  <a:cubicBezTo>
                    <a:pt x="33" y="141"/>
                    <a:pt x="31" y="161"/>
                    <a:pt x="32" y="184"/>
                  </a:cubicBezTo>
                  <a:cubicBezTo>
                    <a:pt x="21" y="164"/>
                    <a:pt x="19" y="142"/>
                    <a:pt x="17" y="120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" name="Oval 723"/>
            <p:cNvSpPr>
              <a:spLocks noChangeArrowheads="1"/>
            </p:cNvSpPr>
            <p:nvPr/>
          </p:nvSpPr>
          <p:spPr bwMode="auto">
            <a:xfrm>
              <a:off x="7197725" y="3452813"/>
              <a:ext cx="44450" cy="46038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8" name="Freeform 724"/>
            <p:cNvSpPr>
              <a:spLocks/>
            </p:cNvSpPr>
            <p:nvPr/>
          </p:nvSpPr>
          <p:spPr bwMode="auto">
            <a:xfrm>
              <a:off x="7150100" y="3402013"/>
              <a:ext cx="111125" cy="46038"/>
            </a:xfrm>
            <a:custGeom>
              <a:avLst/>
              <a:gdLst>
                <a:gd name="T0" fmla="*/ 57 w 63"/>
                <a:gd name="T1" fmla="*/ 9 h 26"/>
                <a:gd name="T2" fmla="*/ 6 w 63"/>
                <a:gd name="T3" fmla="*/ 11 h 26"/>
                <a:gd name="T4" fmla="*/ 12 w 63"/>
                <a:gd name="T5" fmla="*/ 21 h 26"/>
                <a:gd name="T6" fmla="*/ 51 w 63"/>
                <a:gd name="T7" fmla="*/ 19 h 26"/>
                <a:gd name="T8" fmla="*/ 57 w 63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6">
                  <a:moveTo>
                    <a:pt x="57" y="9"/>
                  </a:moveTo>
                  <a:cubicBezTo>
                    <a:pt x="41" y="0"/>
                    <a:pt x="21" y="0"/>
                    <a:pt x="6" y="11"/>
                  </a:cubicBezTo>
                  <a:cubicBezTo>
                    <a:pt x="0" y="15"/>
                    <a:pt x="6" y="26"/>
                    <a:pt x="12" y="21"/>
                  </a:cubicBezTo>
                  <a:cubicBezTo>
                    <a:pt x="24" y="13"/>
                    <a:pt x="38" y="12"/>
                    <a:pt x="51" y="19"/>
                  </a:cubicBezTo>
                  <a:cubicBezTo>
                    <a:pt x="57" y="23"/>
                    <a:pt x="63" y="13"/>
                    <a:pt x="57" y="9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9" name="Oval 725"/>
            <p:cNvSpPr>
              <a:spLocks noChangeArrowheads="1"/>
            </p:cNvSpPr>
            <p:nvPr/>
          </p:nvSpPr>
          <p:spPr bwMode="auto">
            <a:xfrm>
              <a:off x="7340600" y="3454400"/>
              <a:ext cx="42863" cy="46038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Freeform 726"/>
            <p:cNvSpPr>
              <a:spLocks/>
            </p:cNvSpPr>
            <p:nvPr/>
          </p:nvSpPr>
          <p:spPr bwMode="auto">
            <a:xfrm>
              <a:off x="7318375" y="3403600"/>
              <a:ext cx="112713" cy="46038"/>
            </a:xfrm>
            <a:custGeom>
              <a:avLst/>
              <a:gdLst>
                <a:gd name="T0" fmla="*/ 7 w 64"/>
                <a:gd name="T1" fmla="*/ 9 h 26"/>
                <a:gd name="T2" fmla="*/ 58 w 64"/>
                <a:gd name="T3" fmla="*/ 11 h 26"/>
                <a:gd name="T4" fmla="*/ 52 w 64"/>
                <a:gd name="T5" fmla="*/ 21 h 26"/>
                <a:gd name="T6" fmla="*/ 13 w 64"/>
                <a:gd name="T7" fmla="*/ 19 h 26"/>
                <a:gd name="T8" fmla="*/ 7 w 64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6">
                  <a:moveTo>
                    <a:pt x="7" y="9"/>
                  </a:moveTo>
                  <a:cubicBezTo>
                    <a:pt x="23" y="0"/>
                    <a:pt x="43" y="0"/>
                    <a:pt x="58" y="11"/>
                  </a:cubicBezTo>
                  <a:cubicBezTo>
                    <a:pt x="64" y="15"/>
                    <a:pt x="58" y="26"/>
                    <a:pt x="52" y="21"/>
                  </a:cubicBezTo>
                  <a:cubicBezTo>
                    <a:pt x="40" y="13"/>
                    <a:pt x="26" y="12"/>
                    <a:pt x="13" y="19"/>
                  </a:cubicBezTo>
                  <a:cubicBezTo>
                    <a:pt x="7" y="23"/>
                    <a:pt x="0" y="13"/>
                    <a:pt x="7" y="9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Freeform 727"/>
            <p:cNvSpPr>
              <a:spLocks/>
            </p:cNvSpPr>
            <p:nvPr/>
          </p:nvSpPr>
          <p:spPr bwMode="auto">
            <a:xfrm>
              <a:off x="7294563" y="3486150"/>
              <a:ext cx="34925" cy="68263"/>
            </a:xfrm>
            <a:custGeom>
              <a:avLst/>
              <a:gdLst>
                <a:gd name="T0" fmla="*/ 16 w 20"/>
                <a:gd name="T1" fmla="*/ 19 h 39"/>
                <a:gd name="T2" fmla="*/ 8 w 20"/>
                <a:gd name="T3" fmla="*/ 2 h 39"/>
                <a:gd name="T4" fmla="*/ 5 w 20"/>
                <a:gd name="T5" fmla="*/ 4 h 39"/>
                <a:gd name="T6" fmla="*/ 12 w 20"/>
                <a:gd name="T7" fmla="*/ 20 h 39"/>
                <a:gd name="T8" fmla="*/ 15 w 20"/>
                <a:gd name="T9" fmla="*/ 27 h 39"/>
                <a:gd name="T10" fmla="*/ 3 w 20"/>
                <a:gd name="T11" fmla="*/ 35 h 39"/>
                <a:gd name="T12" fmla="*/ 3 w 20"/>
                <a:gd name="T13" fmla="*/ 39 h 39"/>
                <a:gd name="T14" fmla="*/ 20 w 20"/>
                <a:gd name="T15" fmla="*/ 30 h 39"/>
                <a:gd name="T16" fmla="*/ 16 w 20"/>
                <a:gd name="T1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9">
                  <a:moveTo>
                    <a:pt x="16" y="19"/>
                  </a:moveTo>
                  <a:cubicBezTo>
                    <a:pt x="13" y="14"/>
                    <a:pt x="11" y="8"/>
                    <a:pt x="8" y="2"/>
                  </a:cubicBezTo>
                  <a:cubicBezTo>
                    <a:pt x="7" y="0"/>
                    <a:pt x="3" y="2"/>
                    <a:pt x="5" y="4"/>
                  </a:cubicBezTo>
                  <a:cubicBezTo>
                    <a:pt x="7" y="10"/>
                    <a:pt x="9" y="15"/>
                    <a:pt x="12" y="20"/>
                  </a:cubicBezTo>
                  <a:cubicBezTo>
                    <a:pt x="13" y="22"/>
                    <a:pt x="14" y="25"/>
                    <a:pt x="15" y="27"/>
                  </a:cubicBezTo>
                  <a:cubicBezTo>
                    <a:pt x="17" y="35"/>
                    <a:pt x="9" y="35"/>
                    <a:pt x="3" y="35"/>
                  </a:cubicBezTo>
                  <a:cubicBezTo>
                    <a:pt x="0" y="34"/>
                    <a:pt x="0" y="38"/>
                    <a:pt x="3" y="39"/>
                  </a:cubicBezTo>
                  <a:cubicBezTo>
                    <a:pt x="9" y="39"/>
                    <a:pt x="19" y="39"/>
                    <a:pt x="20" y="30"/>
                  </a:cubicBezTo>
                  <a:cubicBezTo>
                    <a:pt x="20" y="26"/>
                    <a:pt x="17" y="23"/>
                    <a:pt x="16" y="1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Freeform 728"/>
            <p:cNvSpPr>
              <a:spLocks/>
            </p:cNvSpPr>
            <p:nvPr/>
          </p:nvSpPr>
          <p:spPr bwMode="auto">
            <a:xfrm>
              <a:off x="7245350" y="3575050"/>
              <a:ext cx="100013" cy="25400"/>
            </a:xfrm>
            <a:custGeom>
              <a:avLst/>
              <a:gdLst>
                <a:gd name="T0" fmla="*/ 52 w 57"/>
                <a:gd name="T1" fmla="*/ 3 h 14"/>
                <a:gd name="T2" fmla="*/ 4 w 57"/>
                <a:gd name="T3" fmla="*/ 1 h 14"/>
                <a:gd name="T4" fmla="*/ 2 w 57"/>
                <a:gd name="T5" fmla="*/ 4 h 14"/>
                <a:gd name="T6" fmla="*/ 55 w 57"/>
                <a:gd name="T7" fmla="*/ 7 h 14"/>
                <a:gd name="T8" fmla="*/ 52 w 57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4">
                  <a:moveTo>
                    <a:pt x="52" y="3"/>
                  </a:moveTo>
                  <a:cubicBezTo>
                    <a:pt x="37" y="10"/>
                    <a:pt x="19" y="9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19" y="13"/>
                    <a:pt x="37" y="14"/>
                    <a:pt x="55" y="7"/>
                  </a:cubicBezTo>
                  <a:cubicBezTo>
                    <a:pt x="57" y="6"/>
                    <a:pt x="55" y="2"/>
                    <a:pt x="52" y="3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Freeform 729"/>
            <p:cNvSpPr>
              <a:spLocks/>
            </p:cNvSpPr>
            <p:nvPr/>
          </p:nvSpPr>
          <p:spPr bwMode="auto">
            <a:xfrm>
              <a:off x="7178675" y="3508375"/>
              <a:ext cx="47625" cy="19050"/>
            </a:xfrm>
            <a:custGeom>
              <a:avLst/>
              <a:gdLst>
                <a:gd name="T0" fmla="*/ 23 w 27"/>
                <a:gd name="T1" fmla="*/ 2 h 11"/>
                <a:gd name="T2" fmla="*/ 4 w 27"/>
                <a:gd name="T3" fmla="*/ 6 h 11"/>
                <a:gd name="T4" fmla="*/ 3 w 27"/>
                <a:gd name="T5" fmla="*/ 10 h 11"/>
                <a:gd name="T6" fmla="*/ 25 w 27"/>
                <a:gd name="T7" fmla="*/ 5 h 11"/>
                <a:gd name="T8" fmla="*/ 23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3" y="2"/>
                  </a:moveTo>
                  <a:cubicBezTo>
                    <a:pt x="17" y="6"/>
                    <a:pt x="11" y="7"/>
                    <a:pt x="4" y="6"/>
                  </a:cubicBezTo>
                  <a:cubicBezTo>
                    <a:pt x="1" y="5"/>
                    <a:pt x="0" y="9"/>
                    <a:pt x="3" y="10"/>
                  </a:cubicBezTo>
                  <a:cubicBezTo>
                    <a:pt x="11" y="11"/>
                    <a:pt x="19" y="10"/>
                    <a:pt x="25" y="5"/>
                  </a:cubicBezTo>
                  <a:cubicBezTo>
                    <a:pt x="27" y="4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" name="Freeform 730"/>
            <p:cNvSpPr>
              <a:spLocks/>
            </p:cNvSpPr>
            <p:nvPr/>
          </p:nvSpPr>
          <p:spPr bwMode="auto">
            <a:xfrm>
              <a:off x="7356475" y="3516313"/>
              <a:ext cx="38100" cy="15875"/>
            </a:xfrm>
            <a:custGeom>
              <a:avLst/>
              <a:gdLst>
                <a:gd name="T0" fmla="*/ 20 w 22"/>
                <a:gd name="T1" fmla="*/ 5 h 9"/>
                <a:gd name="T2" fmla="*/ 4 w 22"/>
                <a:gd name="T3" fmla="*/ 1 h 9"/>
                <a:gd name="T4" fmla="*/ 2 w 22"/>
                <a:gd name="T5" fmla="*/ 5 h 9"/>
                <a:gd name="T6" fmla="*/ 20 w 22"/>
                <a:gd name="T7" fmla="*/ 9 h 9"/>
                <a:gd name="T8" fmla="*/ 20 w 22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20" y="5"/>
                  </a:moveTo>
                  <a:cubicBezTo>
                    <a:pt x="14" y="5"/>
                    <a:pt x="9" y="4"/>
                    <a:pt x="4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8"/>
                    <a:pt x="14" y="9"/>
                    <a:pt x="20" y="9"/>
                  </a:cubicBezTo>
                  <a:cubicBezTo>
                    <a:pt x="22" y="8"/>
                    <a:pt x="22" y="4"/>
                    <a:pt x="20" y="5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" name="Freeform 731"/>
            <p:cNvSpPr>
              <a:spLocks/>
            </p:cNvSpPr>
            <p:nvPr/>
          </p:nvSpPr>
          <p:spPr bwMode="auto">
            <a:xfrm>
              <a:off x="7164388" y="3602038"/>
              <a:ext cx="234950" cy="88900"/>
            </a:xfrm>
            <a:custGeom>
              <a:avLst/>
              <a:gdLst>
                <a:gd name="T0" fmla="*/ 119 w 134"/>
                <a:gd name="T1" fmla="*/ 22 h 51"/>
                <a:gd name="T2" fmla="*/ 113 w 134"/>
                <a:gd name="T3" fmla="*/ 25 h 51"/>
                <a:gd name="T4" fmla="*/ 104 w 134"/>
                <a:gd name="T5" fmla="*/ 35 h 51"/>
                <a:gd name="T6" fmla="*/ 91 w 134"/>
                <a:gd name="T7" fmla="*/ 34 h 51"/>
                <a:gd name="T8" fmla="*/ 71 w 134"/>
                <a:gd name="T9" fmla="*/ 51 h 51"/>
                <a:gd name="T10" fmla="*/ 55 w 134"/>
                <a:gd name="T11" fmla="*/ 42 h 51"/>
                <a:gd name="T12" fmla="*/ 30 w 134"/>
                <a:gd name="T13" fmla="*/ 33 h 51"/>
                <a:gd name="T14" fmla="*/ 26 w 134"/>
                <a:gd name="T15" fmla="*/ 26 h 51"/>
                <a:gd name="T16" fmla="*/ 17 w 134"/>
                <a:gd name="T17" fmla="*/ 21 h 51"/>
                <a:gd name="T18" fmla="*/ 11 w 134"/>
                <a:gd name="T19" fmla="*/ 14 h 51"/>
                <a:gd name="T20" fmla="*/ 0 w 134"/>
                <a:gd name="T21" fmla="*/ 0 h 51"/>
                <a:gd name="T22" fmla="*/ 42 w 134"/>
                <a:gd name="T23" fmla="*/ 18 h 51"/>
                <a:gd name="T24" fmla="*/ 48 w 134"/>
                <a:gd name="T25" fmla="*/ 11 h 51"/>
                <a:gd name="T26" fmla="*/ 56 w 134"/>
                <a:gd name="T27" fmla="*/ 18 h 51"/>
                <a:gd name="T28" fmla="*/ 64 w 134"/>
                <a:gd name="T29" fmla="*/ 23 h 51"/>
                <a:gd name="T30" fmla="*/ 72 w 134"/>
                <a:gd name="T31" fmla="*/ 15 h 51"/>
                <a:gd name="T32" fmla="*/ 79 w 134"/>
                <a:gd name="T33" fmla="*/ 25 h 51"/>
                <a:gd name="T34" fmla="*/ 79 w 134"/>
                <a:gd name="T35" fmla="*/ 22 h 51"/>
                <a:gd name="T36" fmla="*/ 99 w 134"/>
                <a:gd name="T37" fmla="*/ 20 h 51"/>
                <a:gd name="T38" fmla="*/ 131 w 134"/>
                <a:gd name="T39" fmla="*/ 7 h 51"/>
                <a:gd name="T40" fmla="*/ 119 w 134"/>
                <a:gd name="T41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4" h="51">
                  <a:moveTo>
                    <a:pt x="119" y="22"/>
                  </a:moveTo>
                  <a:cubicBezTo>
                    <a:pt x="115" y="24"/>
                    <a:pt x="112" y="26"/>
                    <a:pt x="113" y="25"/>
                  </a:cubicBezTo>
                  <a:cubicBezTo>
                    <a:pt x="112" y="30"/>
                    <a:pt x="108" y="33"/>
                    <a:pt x="104" y="35"/>
                  </a:cubicBezTo>
                  <a:cubicBezTo>
                    <a:pt x="100" y="37"/>
                    <a:pt x="95" y="36"/>
                    <a:pt x="91" y="34"/>
                  </a:cubicBezTo>
                  <a:cubicBezTo>
                    <a:pt x="90" y="43"/>
                    <a:pt x="80" y="51"/>
                    <a:pt x="71" y="51"/>
                  </a:cubicBezTo>
                  <a:cubicBezTo>
                    <a:pt x="65" y="50"/>
                    <a:pt x="59" y="47"/>
                    <a:pt x="55" y="42"/>
                  </a:cubicBezTo>
                  <a:cubicBezTo>
                    <a:pt x="46" y="47"/>
                    <a:pt x="34" y="42"/>
                    <a:pt x="30" y="33"/>
                  </a:cubicBezTo>
                  <a:cubicBezTo>
                    <a:pt x="29" y="30"/>
                    <a:pt x="28" y="27"/>
                    <a:pt x="26" y="26"/>
                  </a:cubicBezTo>
                  <a:cubicBezTo>
                    <a:pt x="24" y="23"/>
                    <a:pt x="20" y="23"/>
                    <a:pt x="17" y="21"/>
                  </a:cubicBezTo>
                  <a:cubicBezTo>
                    <a:pt x="15" y="19"/>
                    <a:pt x="13" y="16"/>
                    <a:pt x="11" y="14"/>
                  </a:cubicBezTo>
                  <a:cubicBezTo>
                    <a:pt x="9" y="11"/>
                    <a:pt x="4" y="1"/>
                    <a:pt x="0" y="0"/>
                  </a:cubicBezTo>
                  <a:cubicBezTo>
                    <a:pt x="16" y="2"/>
                    <a:pt x="30" y="8"/>
                    <a:pt x="42" y="18"/>
                  </a:cubicBezTo>
                  <a:cubicBezTo>
                    <a:pt x="41" y="15"/>
                    <a:pt x="44" y="11"/>
                    <a:pt x="48" y="11"/>
                  </a:cubicBezTo>
                  <a:cubicBezTo>
                    <a:pt x="51" y="12"/>
                    <a:pt x="54" y="15"/>
                    <a:pt x="56" y="18"/>
                  </a:cubicBezTo>
                  <a:cubicBezTo>
                    <a:pt x="58" y="20"/>
                    <a:pt x="61" y="23"/>
                    <a:pt x="64" y="23"/>
                  </a:cubicBezTo>
                  <a:cubicBezTo>
                    <a:pt x="63" y="19"/>
                    <a:pt x="67" y="14"/>
                    <a:pt x="72" y="15"/>
                  </a:cubicBezTo>
                  <a:cubicBezTo>
                    <a:pt x="77" y="15"/>
                    <a:pt x="80" y="20"/>
                    <a:pt x="79" y="25"/>
                  </a:cubicBezTo>
                  <a:cubicBezTo>
                    <a:pt x="79" y="24"/>
                    <a:pt x="79" y="23"/>
                    <a:pt x="79" y="22"/>
                  </a:cubicBezTo>
                  <a:cubicBezTo>
                    <a:pt x="83" y="11"/>
                    <a:pt x="103" y="3"/>
                    <a:pt x="99" y="20"/>
                  </a:cubicBezTo>
                  <a:cubicBezTo>
                    <a:pt x="108" y="12"/>
                    <a:pt x="119" y="8"/>
                    <a:pt x="131" y="7"/>
                  </a:cubicBezTo>
                  <a:cubicBezTo>
                    <a:pt x="134" y="7"/>
                    <a:pt x="125" y="16"/>
                    <a:pt x="119" y="22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" name="Freeform 732"/>
            <p:cNvSpPr>
              <a:spLocks/>
            </p:cNvSpPr>
            <p:nvPr/>
          </p:nvSpPr>
          <p:spPr bwMode="auto">
            <a:xfrm>
              <a:off x="7321550" y="3752850"/>
              <a:ext cx="77788" cy="85725"/>
            </a:xfrm>
            <a:custGeom>
              <a:avLst/>
              <a:gdLst>
                <a:gd name="T0" fmla="*/ 38 w 45"/>
                <a:gd name="T1" fmla="*/ 0 h 49"/>
                <a:gd name="T2" fmla="*/ 44 w 45"/>
                <a:gd name="T3" fmla="*/ 0 h 49"/>
                <a:gd name="T4" fmla="*/ 44 w 45"/>
                <a:gd name="T5" fmla="*/ 25 h 49"/>
                <a:gd name="T6" fmla="*/ 36 w 45"/>
                <a:gd name="T7" fmla="*/ 42 h 49"/>
                <a:gd name="T8" fmla="*/ 19 w 45"/>
                <a:gd name="T9" fmla="*/ 48 h 49"/>
                <a:gd name="T10" fmla="*/ 3 w 45"/>
                <a:gd name="T11" fmla="*/ 3 h 49"/>
                <a:gd name="T12" fmla="*/ 38 w 45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9">
                  <a:moveTo>
                    <a:pt x="38" y="0"/>
                  </a:moveTo>
                  <a:cubicBezTo>
                    <a:pt x="41" y="0"/>
                    <a:pt x="43" y="0"/>
                    <a:pt x="44" y="0"/>
                  </a:cubicBezTo>
                  <a:cubicBezTo>
                    <a:pt x="44" y="8"/>
                    <a:pt x="45" y="17"/>
                    <a:pt x="44" y="25"/>
                  </a:cubicBezTo>
                  <a:cubicBezTo>
                    <a:pt x="43" y="31"/>
                    <a:pt x="41" y="37"/>
                    <a:pt x="36" y="42"/>
                  </a:cubicBezTo>
                  <a:cubicBezTo>
                    <a:pt x="32" y="47"/>
                    <a:pt x="25" y="49"/>
                    <a:pt x="19" y="48"/>
                  </a:cubicBezTo>
                  <a:cubicBezTo>
                    <a:pt x="0" y="44"/>
                    <a:pt x="3" y="18"/>
                    <a:pt x="3" y="3"/>
                  </a:cubicBezTo>
                  <a:cubicBezTo>
                    <a:pt x="3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E0E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" name="Freeform 733"/>
            <p:cNvSpPr>
              <a:spLocks/>
            </p:cNvSpPr>
            <p:nvPr/>
          </p:nvSpPr>
          <p:spPr bwMode="auto">
            <a:xfrm>
              <a:off x="7264400" y="4056063"/>
              <a:ext cx="57150" cy="38100"/>
            </a:xfrm>
            <a:custGeom>
              <a:avLst/>
              <a:gdLst>
                <a:gd name="T0" fmla="*/ 1 w 32"/>
                <a:gd name="T1" fmla="*/ 12 h 22"/>
                <a:gd name="T2" fmla="*/ 5 w 32"/>
                <a:gd name="T3" fmla="*/ 21 h 22"/>
                <a:gd name="T4" fmla="*/ 13 w 32"/>
                <a:gd name="T5" fmla="*/ 22 h 22"/>
                <a:gd name="T6" fmla="*/ 26 w 32"/>
                <a:gd name="T7" fmla="*/ 21 h 22"/>
                <a:gd name="T8" fmla="*/ 30 w 32"/>
                <a:gd name="T9" fmla="*/ 21 h 22"/>
                <a:gd name="T10" fmla="*/ 31 w 32"/>
                <a:gd name="T11" fmla="*/ 16 h 22"/>
                <a:gd name="T12" fmla="*/ 32 w 32"/>
                <a:gd name="T13" fmla="*/ 5 h 22"/>
                <a:gd name="T14" fmla="*/ 30 w 32"/>
                <a:gd name="T15" fmla="*/ 0 h 22"/>
                <a:gd name="T16" fmla="*/ 27 w 32"/>
                <a:gd name="T17" fmla="*/ 0 h 22"/>
                <a:gd name="T18" fmla="*/ 0 w 32"/>
                <a:gd name="T19" fmla="*/ 0 h 22"/>
                <a:gd name="T20" fmla="*/ 1 w 32"/>
                <a:gd name="T2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2">
                  <a:moveTo>
                    <a:pt x="1" y="12"/>
                  </a:moveTo>
                  <a:cubicBezTo>
                    <a:pt x="1" y="16"/>
                    <a:pt x="2" y="19"/>
                    <a:pt x="5" y="21"/>
                  </a:cubicBezTo>
                  <a:cubicBezTo>
                    <a:pt x="8" y="22"/>
                    <a:pt x="11" y="22"/>
                    <a:pt x="13" y="22"/>
                  </a:cubicBezTo>
                  <a:cubicBezTo>
                    <a:pt x="18" y="22"/>
                    <a:pt x="22" y="21"/>
                    <a:pt x="26" y="21"/>
                  </a:cubicBezTo>
                  <a:cubicBezTo>
                    <a:pt x="27" y="21"/>
                    <a:pt x="29" y="21"/>
                    <a:pt x="30" y="21"/>
                  </a:cubicBezTo>
                  <a:cubicBezTo>
                    <a:pt x="31" y="19"/>
                    <a:pt x="31" y="17"/>
                    <a:pt x="31" y="16"/>
                  </a:cubicBezTo>
                  <a:cubicBezTo>
                    <a:pt x="31" y="12"/>
                    <a:pt x="32" y="8"/>
                    <a:pt x="32" y="5"/>
                  </a:cubicBezTo>
                  <a:cubicBezTo>
                    <a:pt x="32" y="3"/>
                    <a:pt x="32" y="1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  <a:cubicBezTo>
                    <a:pt x="18" y="1"/>
                    <a:pt x="9" y="0"/>
                    <a:pt x="0" y="0"/>
                  </a:cubicBezTo>
                  <a:cubicBezTo>
                    <a:pt x="0" y="3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B8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8" name="Freeform 734"/>
            <p:cNvSpPr>
              <a:spLocks/>
            </p:cNvSpPr>
            <p:nvPr/>
          </p:nvSpPr>
          <p:spPr bwMode="auto">
            <a:xfrm>
              <a:off x="7783513" y="4718050"/>
              <a:ext cx="146050" cy="101600"/>
            </a:xfrm>
            <a:custGeom>
              <a:avLst/>
              <a:gdLst>
                <a:gd name="T0" fmla="*/ 4 w 83"/>
                <a:gd name="T1" fmla="*/ 53 h 58"/>
                <a:gd name="T2" fmla="*/ 54 w 83"/>
                <a:gd name="T3" fmla="*/ 51 h 58"/>
                <a:gd name="T4" fmla="*/ 68 w 83"/>
                <a:gd name="T5" fmla="*/ 47 h 58"/>
                <a:gd name="T6" fmla="*/ 77 w 83"/>
                <a:gd name="T7" fmla="*/ 37 h 58"/>
                <a:gd name="T8" fmla="*/ 8 w 83"/>
                <a:gd name="T9" fmla="*/ 41 h 58"/>
                <a:gd name="T10" fmla="*/ 2 w 83"/>
                <a:gd name="T11" fmla="*/ 46 h 58"/>
                <a:gd name="T12" fmla="*/ 4 w 83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58">
                  <a:moveTo>
                    <a:pt x="4" y="53"/>
                  </a:moveTo>
                  <a:cubicBezTo>
                    <a:pt x="15" y="58"/>
                    <a:pt x="50" y="51"/>
                    <a:pt x="54" y="51"/>
                  </a:cubicBezTo>
                  <a:cubicBezTo>
                    <a:pt x="59" y="50"/>
                    <a:pt x="63" y="49"/>
                    <a:pt x="68" y="47"/>
                  </a:cubicBezTo>
                  <a:cubicBezTo>
                    <a:pt x="72" y="45"/>
                    <a:pt x="76" y="42"/>
                    <a:pt x="77" y="37"/>
                  </a:cubicBezTo>
                  <a:cubicBezTo>
                    <a:pt x="83" y="0"/>
                    <a:pt x="16" y="37"/>
                    <a:pt x="8" y="41"/>
                  </a:cubicBezTo>
                  <a:cubicBezTo>
                    <a:pt x="6" y="42"/>
                    <a:pt x="4" y="43"/>
                    <a:pt x="2" y="46"/>
                  </a:cubicBezTo>
                  <a:cubicBezTo>
                    <a:pt x="0" y="49"/>
                    <a:pt x="1" y="52"/>
                    <a:pt x="4" y="53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" name="Freeform 735"/>
            <p:cNvSpPr>
              <a:spLocks/>
            </p:cNvSpPr>
            <p:nvPr/>
          </p:nvSpPr>
          <p:spPr bwMode="auto">
            <a:xfrm>
              <a:off x="7970838" y="4718050"/>
              <a:ext cx="146050" cy="101600"/>
            </a:xfrm>
            <a:custGeom>
              <a:avLst/>
              <a:gdLst>
                <a:gd name="T0" fmla="*/ 79 w 83"/>
                <a:gd name="T1" fmla="*/ 53 h 58"/>
                <a:gd name="T2" fmla="*/ 30 w 83"/>
                <a:gd name="T3" fmla="*/ 51 h 58"/>
                <a:gd name="T4" fmla="*/ 16 w 83"/>
                <a:gd name="T5" fmla="*/ 47 h 58"/>
                <a:gd name="T6" fmla="*/ 7 w 83"/>
                <a:gd name="T7" fmla="*/ 37 h 58"/>
                <a:gd name="T8" fmla="*/ 75 w 83"/>
                <a:gd name="T9" fmla="*/ 41 h 58"/>
                <a:gd name="T10" fmla="*/ 81 w 83"/>
                <a:gd name="T11" fmla="*/ 46 h 58"/>
                <a:gd name="T12" fmla="*/ 79 w 83"/>
                <a:gd name="T13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58">
                  <a:moveTo>
                    <a:pt x="79" y="53"/>
                  </a:moveTo>
                  <a:cubicBezTo>
                    <a:pt x="68" y="58"/>
                    <a:pt x="33" y="51"/>
                    <a:pt x="30" y="51"/>
                  </a:cubicBezTo>
                  <a:cubicBezTo>
                    <a:pt x="25" y="50"/>
                    <a:pt x="20" y="49"/>
                    <a:pt x="16" y="47"/>
                  </a:cubicBezTo>
                  <a:cubicBezTo>
                    <a:pt x="11" y="45"/>
                    <a:pt x="8" y="42"/>
                    <a:pt x="7" y="37"/>
                  </a:cubicBezTo>
                  <a:cubicBezTo>
                    <a:pt x="0" y="0"/>
                    <a:pt x="67" y="37"/>
                    <a:pt x="75" y="41"/>
                  </a:cubicBezTo>
                  <a:cubicBezTo>
                    <a:pt x="78" y="42"/>
                    <a:pt x="80" y="43"/>
                    <a:pt x="81" y="46"/>
                  </a:cubicBezTo>
                  <a:cubicBezTo>
                    <a:pt x="83" y="49"/>
                    <a:pt x="82" y="52"/>
                    <a:pt x="79" y="53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0" name="Freeform 736"/>
            <p:cNvSpPr>
              <a:spLocks/>
            </p:cNvSpPr>
            <p:nvPr/>
          </p:nvSpPr>
          <p:spPr bwMode="auto">
            <a:xfrm>
              <a:off x="7807325" y="4183063"/>
              <a:ext cx="165100" cy="601663"/>
            </a:xfrm>
            <a:custGeom>
              <a:avLst/>
              <a:gdLst>
                <a:gd name="T0" fmla="*/ 57 w 94"/>
                <a:gd name="T1" fmla="*/ 4 h 343"/>
                <a:gd name="T2" fmla="*/ 2 w 94"/>
                <a:gd name="T3" fmla="*/ 0 h 343"/>
                <a:gd name="T4" fmla="*/ 9 w 94"/>
                <a:gd name="T5" fmla="*/ 100 h 343"/>
                <a:gd name="T6" fmla="*/ 17 w 94"/>
                <a:gd name="T7" fmla="*/ 226 h 343"/>
                <a:gd name="T8" fmla="*/ 21 w 94"/>
                <a:gd name="T9" fmla="*/ 335 h 343"/>
                <a:gd name="T10" fmla="*/ 65 w 94"/>
                <a:gd name="T11" fmla="*/ 343 h 343"/>
                <a:gd name="T12" fmla="*/ 74 w 94"/>
                <a:gd name="T13" fmla="*/ 204 h 343"/>
                <a:gd name="T14" fmla="*/ 82 w 94"/>
                <a:gd name="T15" fmla="*/ 107 h 343"/>
                <a:gd name="T16" fmla="*/ 87 w 94"/>
                <a:gd name="T17" fmla="*/ 6 h 343"/>
                <a:gd name="T18" fmla="*/ 57 w 94"/>
                <a:gd name="T19" fmla="*/ 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343">
                  <a:moveTo>
                    <a:pt x="57" y="4"/>
                  </a:moveTo>
                  <a:cubicBezTo>
                    <a:pt x="39" y="3"/>
                    <a:pt x="20" y="2"/>
                    <a:pt x="2" y="0"/>
                  </a:cubicBezTo>
                  <a:cubicBezTo>
                    <a:pt x="0" y="34"/>
                    <a:pt x="7" y="67"/>
                    <a:pt x="9" y="100"/>
                  </a:cubicBezTo>
                  <a:cubicBezTo>
                    <a:pt x="12" y="142"/>
                    <a:pt x="15" y="184"/>
                    <a:pt x="17" y="226"/>
                  </a:cubicBezTo>
                  <a:cubicBezTo>
                    <a:pt x="18" y="235"/>
                    <a:pt x="25" y="335"/>
                    <a:pt x="21" y="335"/>
                  </a:cubicBezTo>
                  <a:cubicBezTo>
                    <a:pt x="36" y="337"/>
                    <a:pt x="51" y="340"/>
                    <a:pt x="65" y="343"/>
                  </a:cubicBezTo>
                  <a:cubicBezTo>
                    <a:pt x="67" y="296"/>
                    <a:pt x="71" y="250"/>
                    <a:pt x="74" y="204"/>
                  </a:cubicBezTo>
                  <a:cubicBezTo>
                    <a:pt x="76" y="172"/>
                    <a:pt x="74" y="138"/>
                    <a:pt x="82" y="107"/>
                  </a:cubicBezTo>
                  <a:cubicBezTo>
                    <a:pt x="84" y="98"/>
                    <a:pt x="94" y="7"/>
                    <a:pt x="87" y="6"/>
                  </a:cubicBezTo>
                  <a:cubicBezTo>
                    <a:pt x="77" y="5"/>
                    <a:pt x="67" y="5"/>
                    <a:pt x="57" y="4"/>
                  </a:cubicBezTo>
                  <a:close/>
                </a:path>
              </a:pathLst>
            </a:custGeom>
            <a:solidFill>
              <a:srgbClr val="605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Freeform 737"/>
            <p:cNvSpPr>
              <a:spLocks/>
            </p:cNvSpPr>
            <p:nvPr/>
          </p:nvSpPr>
          <p:spPr bwMode="auto">
            <a:xfrm>
              <a:off x="7929563" y="4183063"/>
              <a:ext cx="165100" cy="601663"/>
            </a:xfrm>
            <a:custGeom>
              <a:avLst/>
              <a:gdLst>
                <a:gd name="T0" fmla="*/ 37 w 94"/>
                <a:gd name="T1" fmla="*/ 4 h 343"/>
                <a:gd name="T2" fmla="*/ 92 w 94"/>
                <a:gd name="T3" fmla="*/ 0 h 343"/>
                <a:gd name="T4" fmla="*/ 85 w 94"/>
                <a:gd name="T5" fmla="*/ 100 h 343"/>
                <a:gd name="T6" fmla="*/ 77 w 94"/>
                <a:gd name="T7" fmla="*/ 226 h 343"/>
                <a:gd name="T8" fmla="*/ 73 w 94"/>
                <a:gd name="T9" fmla="*/ 335 h 343"/>
                <a:gd name="T10" fmla="*/ 29 w 94"/>
                <a:gd name="T11" fmla="*/ 343 h 343"/>
                <a:gd name="T12" fmla="*/ 20 w 94"/>
                <a:gd name="T13" fmla="*/ 204 h 343"/>
                <a:gd name="T14" fmla="*/ 12 w 94"/>
                <a:gd name="T15" fmla="*/ 107 h 343"/>
                <a:gd name="T16" fmla="*/ 7 w 94"/>
                <a:gd name="T17" fmla="*/ 6 h 343"/>
                <a:gd name="T18" fmla="*/ 37 w 94"/>
                <a:gd name="T19" fmla="*/ 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343">
                  <a:moveTo>
                    <a:pt x="37" y="4"/>
                  </a:moveTo>
                  <a:cubicBezTo>
                    <a:pt x="55" y="3"/>
                    <a:pt x="74" y="2"/>
                    <a:pt x="92" y="0"/>
                  </a:cubicBezTo>
                  <a:cubicBezTo>
                    <a:pt x="94" y="34"/>
                    <a:pt x="87" y="67"/>
                    <a:pt x="85" y="100"/>
                  </a:cubicBezTo>
                  <a:cubicBezTo>
                    <a:pt x="82" y="142"/>
                    <a:pt x="79" y="184"/>
                    <a:pt x="77" y="226"/>
                  </a:cubicBezTo>
                  <a:cubicBezTo>
                    <a:pt x="76" y="235"/>
                    <a:pt x="69" y="335"/>
                    <a:pt x="73" y="335"/>
                  </a:cubicBezTo>
                  <a:cubicBezTo>
                    <a:pt x="58" y="337"/>
                    <a:pt x="43" y="340"/>
                    <a:pt x="29" y="343"/>
                  </a:cubicBezTo>
                  <a:cubicBezTo>
                    <a:pt x="27" y="296"/>
                    <a:pt x="23" y="250"/>
                    <a:pt x="20" y="204"/>
                  </a:cubicBezTo>
                  <a:cubicBezTo>
                    <a:pt x="18" y="172"/>
                    <a:pt x="20" y="138"/>
                    <a:pt x="12" y="107"/>
                  </a:cubicBezTo>
                  <a:cubicBezTo>
                    <a:pt x="10" y="98"/>
                    <a:pt x="0" y="7"/>
                    <a:pt x="7" y="6"/>
                  </a:cubicBezTo>
                  <a:cubicBezTo>
                    <a:pt x="17" y="5"/>
                    <a:pt x="27" y="5"/>
                    <a:pt x="37" y="4"/>
                  </a:cubicBezTo>
                  <a:close/>
                </a:path>
              </a:pathLst>
            </a:custGeom>
            <a:solidFill>
              <a:srgbClr val="605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Freeform 738"/>
            <p:cNvSpPr>
              <a:spLocks/>
            </p:cNvSpPr>
            <p:nvPr/>
          </p:nvSpPr>
          <p:spPr bwMode="auto">
            <a:xfrm>
              <a:off x="7726363" y="3686175"/>
              <a:ext cx="471488" cy="569913"/>
            </a:xfrm>
            <a:custGeom>
              <a:avLst/>
              <a:gdLst>
                <a:gd name="T0" fmla="*/ 264 w 268"/>
                <a:gd name="T1" fmla="*/ 128 h 326"/>
                <a:gd name="T2" fmla="*/ 261 w 268"/>
                <a:gd name="T3" fmla="*/ 145 h 326"/>
                <a:gd name="T4" fmla="*/ 228 w 268"/>
                <a:gd name="T5" fmla="*/ 278 h 326"/>
                <a:gd name="T6" fmla="*/ 176 w 268"/>
                <a:gd name="T7" fmla="*/ 321 h 326"/>
                <a:gd name="T8" fmla="*/ 73 w 268"/>
                <a:gd name="T9" fmla="*/ 320 h 326"/>
                <a:gd name="T10" fmla="*/ 40 w 268"/>
                <a:gd name="T11" fmla="*/ 306 h 326"/>
                <a:gd name="T12" fmla="*/ 30 w 268"/>
                <a:gd name="T13" fmla="*/ 282 h 326"/>
                <a:gd name="T14" fmla="*/ 5 w 268"/>
                <a:gd name="T15" fmla="*/ 59 h 326"/>
                <a:gd name="T16" fmla="*/ 61 w 268"/>
                <a:gd name="T17" fmla="*/ 6 h 326"/>
                <a:gd name="T18" fmla="*/ 64 w 268"/>
                <a:gd name="T19" fmla="*/ 5 h 326"/>
                <a:gd name="T20" fmla="*/ 86 w 268"/>
                <a:gd name="T21" fmla="*/ 3 h 326"/>
                <a:gd name="T22" fmla="*/ 180 w 268"/>
                <a:gd name="T23" fmla="*/ 4 h 326"/>
                <a:gd name="T24" fmla="*/ 180 w 268"/>
                <a:gd name="T25" fmla="*/ 4 h 326"/>
                <a:gd name="T26" fmla="*/ 182 w 268"/>
                <a:gd name="T27" fmla="*/ 4 h 326"/>
                <a:gd name="T28" fmla="*/ 244 w 268"/>
                <a:gd name="T29" fmla="*/ 32 h 326"/>
                <a:gd name="T30" fmla="*/ 264 w 268"/>
                <a:gd name="T31" fmla="*/ 12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8" h="326">
                  <a:moveTo>
                    <a:pt x="264" y="128"/>
                  </a:moveTo>
                  <a:cubicBezTo>
                    <a:pt x="263" y="134"/>
                    <a:pt x="262" y="139"/>
                    <a:pt x="261" y="145"/>
                  </a:cubicBezTo>
                  <a:cubicBezTo>
                    <a:pt x="252" y="189"/>
                    <a:pt x="241" y="234"/>
                    <a:pt x="228" y="278"/>
                  </a:cubicBezTo>
                  <a:cubicBezTo>
                    <a:pt x="219" y="307"/>
                    <a:pt x="206" y="317"/>
                    <a:pt x="176" y="321"/>
                  </a:cubicBezTo>
                  <a:cubicBezTo>
                    <a:pt x="142" y="326"/>
                    <a:pt x="107" y="326"/>
                    <a:pt x="73" y="320"/>
                  </a:cubicBezTo>
                  <a:cubicBezTo>
                    <a:pt x="61" y="318"/>
                    <a:pt x="48" y="315"/>
                    <a:pt x="40" y="306"/>
                  </a:cubicBezTo>
                  <a:cubicBezTo>
                    <a:pt x="34" y="299"/>
                    <a:pt x="32" y="291"/>
                    <a:pt x="30" y="282"/>
                  </a:cubicBezTo>
                  <a:cubicBezTo>
                    <a:pt x="13" y="208"/>
                    <a:pt x="0" y="135"/>
                    <a:pt x="5" y="59"/>
                  </a:cubicBezTo>
                  <a:cubicBezTo>
                    <a:pt x="7" y="26"/>
                    <a:pt x="28" y="13"/>
                    <a:pt x="61" y="6"/>
                  </a:cubicBezTo>
                  <a:cubicBezTo>
                    <a:pt x="62" y="6"/>
                    <a:pt x="63" y="6"/>
                    <a:pt x="64" y="5"/>
                  </a:cubicBezTo>
                  <a:cubicBezTo>
                    <a:pt x="72" y="4"/>
                    <a:pt x="79" y="3"/>
                    <a:pt x="86" y="3"/>
                  </a:cubicBezTo>
                  <a:cubicBezTo>
                    <a:pt x="118" y="0"/>
                    <a:pt x="148" y="3"/>
                    <a:pt x="180" y="4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81" y="4"/>
                    <a:pt x="181" y="4"/>
                    <a:pt x="182" y="4"/>
                  </a:cubicBezTo>
                  <a:cubicBezTo>
                    <a:pt x="206" y="5"/>
                    <a:pt x="228" y="11"/>
                    <a:pt x="244" y="32"/>
                  </a:cubicBezTo>
                  <a:cubicBezTo>
                    <a:pt x="264" y="57"/>
                    <a:pt x="268" y="95"/>
                    <a:pt x="264" y="128"/>
                  </a:cubicBezTo>
                  <a:close/>
                </a:path>
              </a:pathLst>
            </a:custGeom>
            <a:solidFill>
              <a:srgbClr val="A86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Freeform 739"/>
            <p:cNvSpPr>
              <a:spLocks/>
            </p:cNvSpPr>
            <p:nvPr/>
          </p:nvSpPr>
          <p:spPr bwMode="auto">
            <a:xfrm>
              <a:off x="7659688" y="3706813"/>
              <a:ext cx="139700" cy="579438"/>
            </a:xfrm>
            <a:custGeom>
              <a:avLst/>
              <a:gdLst>
                <a:gd name="T0" fmla="*/ 30 w 79"/>
                <a:gd name="T1" fmla="*/ 41 h 331"/>
                <a:gd name="T2" fmla="*/ 14 w 79"/>
                <a:gd name="T3" fmla="*/ 88 h 331"/>
                <a:gd name="T4" fmla="*/ 41 w 79"/>
                <a:gd name="T5" fmla="*/ 329 h 331"/>
                <a:gd name="T6" fmla="*/ 63 w 79"/>
                <a:gd name="T7" fmla="*/ 320 h 331"/>
                <a:gd name="T8" fmla="*/ 69 w 79"/>
                <a:gd name="T9" fmla="*/ 298 h 331"/>
                <a:gd name="T10" fmla="*/ 75 w 79"/>
                <a:gd name="T11" fmla="*/ 81 h 331"/>
                <a:gd name="T12" fmla="*/ 76 w 79"/>
                <a:gd name="T13" fmla="*/ 47 h 331"/>
                <a:gd name="T14" fmla="*/ 74 w 79"/>
                <a:gd name="T15" fmla="*/ 14 h 331"/>
                <a:gd name="T16" fmla="*/ 30 w 79"/>
                <a:gd name="T17" fmla="*/ 4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31">
                  <a:moveTo>
                    <a:pt x="30" y="41"/>
                  </a:moveTo>
                  <a:cubicBezTo>
                    <a:pt x="21" y="56"/>
                    <a:pt x="17" y="72"/>
                    <a:pt x="14" y="88"/>
                  </a:cubicBezTo>
                  <a:cubicBezTo>
                    <a:pt x="0" y="166"/>
                    <a:pt x="8" y="256"/>
                    <a:pt x="41" y="329"/>
                  </a:cubicBezTo>
                  <a:cubicBezTo>
                    <a:pt x="49" y="331"/>
                    <a:pt x="59" y="327"/>
                    <a:pt x="63" y="320"/>
                  </a:cubicBezTo>
                  <a:cubicBezTo>
                    <a:pt x="68" y="314"/>
                    <a:pt x="69" y="306"/>
                    <a:pt x="69" y="298"/>
                  </a:cubicBezTo>
                  <a:cubicBezTo>
                    <a:pt x="68" y="226"/>
                    <a:pt x="72" y="153"/>
                    <a:pt x="75" y="81"/>
                  </a:cubicBezTo>
                  <a:cubicBezTo>
                    <a:pt x="76" y="70"/>
                    <a:pt x="76" y="58"/>
                    <a:pt x="76" y="47"/>
                  </a:cubicBezTo>
                  <a:cubicBezTo>
                    <a:pt x="76" y="40"/>
                    <a:pt x="79" y="20"/>
                    <a:pt x="74" y="14"/>
                  </a:cubicBezTo>
                  <a:cubicBezTo>
                    <a:pt x="61" y="0"/>
                    <a:pt x="35" y="32"/>
                    <a:pt x="30" y="41"/>
                  </a:cubicBezTo>
                  <a:close/>
                </a:path>
              </a:pathLst>
            </a:custGeom>
            <a:solidFill>
              <a:srgbClr val="A86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Freeform 740"/>
            <p:cNvSpPr>
              <a:spLocks/>
            </p:cNvSpPr>
            <p:nvPr/>
          </p:nvSpPr>
          <p:spPr bwMode="auto">
            <a:xfrm>
              <a:off x="7853363" y="3686175"/>
              <a:ext cx="180975" cy="306388"/>
            </a:xfrm>
            <a:custGeom>
              <a:avLst/>
              <a:gdLst>
                <a:gd name="T0" fmla="*/ 103 w 103"/>
                <a:gd name="T1" fmla="*/ 4 h 175"/>
                <a:gd name="T2" fmla="*/ 51 w 103"/>
                <a:gd name="T3" fmla="*/ 175 h 175"/>
                <a:gd name="T4" fmla="*/ 0 w 103"/>
                <a:gd name="T5" fmla="*/ 5 h 175"/>
                <a:gd name="T6" fmla="*/ 19 w 103"/>
                <a:gd name="T7" fmla="*/ 3 h 175"/>
                <a:gd name="T8" fmla="*/ 102 w 103"/>
                <a:gd name="T9" fmla="*/ 4 h 175"/>
                <a:gd name="T10" fmla="*/ 103 w 103"/>
                <a:gd name="T11" fmla="*/ 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75">
                  <a:moveTo>
                    <a:pt x="103" y="4"/>
                  </a:moveTo>
                  <a:cubicBezTo>
                    <a:pt x="91" y="52"/>
                    <a:pt x="73" y="126"/>
                    <a:pt x="51" y="175"/>
                  </a:cubicBezTo>
                  <a:cubicBezTo>
                    <a:pt x="38" y="126"/>
                    <a:pt x="17" y="51"/>
                    <a:pt x="0" y="5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47" y="0"/>
                    <a:pt x="74" y="2"/>
                    <a:pt x="102" y="4"/>
                  </a:cubicBezTo>
                  <a:cubicBezTo>
                    <a:pt x="102" y="4"/>
                    <a:pt x="103" y="4"/>
                    <a:pt x="103" y="4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Freeform 741"/>
            <p:cNvSpPr>
              <a:spLocks/>
            </p:cNvSpPr>
            <p:nvPr/>
          </p:nvSpPr>
          <p:spPr bwMode="auto">
            <a:xfrm>
              <a:off x="7731125" y="4252913"/>
              <a:ext cx="50800" cy="60325"/>
            </a:xfrm>
            <a:custGeom>
              <a:avLst/>
              <a:gdLst>
                <a:gd name="T0" fmla="*/ 21 w 29"/>
                <a:gd name="T1" fmla="*/ 1 h 34"/>
                <a:gd name="T2" fmla="*/ 0 w 29"/>
                <a:gd name="T3" fmla="*/ 19 h 34"/>
                <a:gd name="T4" fmla="*/ 23 w 29"/>
                <a:gd name="T5" fmla="*/ 26 h 34"/>
                <a:gd name="T6" fmla="*/ 29 w 29"/>
                <a:gd name="T7" fmla="*/ 9 h 34"/>
                <a:gd name="T8" fmla="*/ 21 w 29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21" y="1"/>
                  </a:moveTo>
                  <a:cubicBezTo>
                    <a:pt x="12" y="0"/>
                    <a:pt x="0" y="9"/>
                    <a:pt x="0" y="19"/>
                  </a:cubicBezTo>
                  <a:cubicBezTo>
                    <a:pt x="1" y="30"/>
                    <a:pt x="15" y="34"/>
                    <a:pt x="23" y="26"/>
                  </a:cubicBezTo>
                  <a:cubicBezTo>
                    <a:pt x="28" y="22"/>
                    <a:pt x="29" y="15"/>
                    <a:pt x="29" y="9"/>
                  </a:cubicBezTo>
                  <a:cubicBezTo>
                    <a:pt x="28" y="4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6" name="Freeform 742"/>
            <p:cNvSpPr>
              <a:spLocks/>
            </p:cNvSpPr>
            <p:nvPr/>
          </p:nvSpPr>
          <p:spPr bwMode="auto">
            <a:xfrm>
              <a:off x="8101013" y="3706813"/>
              <a:ext cx="139700" cy="579438"/>
            </a:xfrm>
            <a:custGeom>
              <a:avLst/>
              <a:gdLst>
                <a:gd name="T0" fmla="*/ 49 w 79"/>
                <a:gd name="T1" fmla="*/ 41 h 331"/>
                <a:gd name="T2" fmla="*/ 65 w 79"/>
                <a:gd name="T3" fmla="*/ 88 h 331"/>
                <a:gd name="T4" fmla="*/ 38 w 79"/>
                <a:gd name="T5" fmla="*/ 329 h 331"/>
                <a:gd name="T6" fmla="*/ 16 w 79"/>
                <a:gd name="T7" fmla="*/ 320 h 331"/>
                <a:gd name="T8" fmla="*/ 10 w 79"/>
                <a:gd name="T9" fmla="*/ 298 h 331"/>
                <a:gd name="T10" fmla="*/ 4 w 79"/>
                <a:gd name="T11" fmla="*/ 81 h 331"/>
                <a:gd name="T12" fmla="*/ 3 w 79"/>
                <a:gd name="T13" fmla="*/ 47 h 331"/>
                <a:gd name="T14" fmla="*/ 5 w 79"/>
                <a:gd name="T15" fmla="*/ 14 h 331"/>
                <a:gd name="T16" fmla="*/ 49 w 79"/>
                <a:gd name="T17" fmla="*/ 4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31">
                  <a:moveTo>
                    <a:pt x="49" y="41"/>
                  </a:moveTo>
                  <a:cubicBezTo>
                    <a:pt x="58" y="56"/>
                    <a:pt x="62" y="72"/>
                    <a:pt x="65" y="88"/>
                  </a:cubicBezTo>
                  <a:cubicBezTo>
                    <a:pt x="79" y="166"/>
                    <a:pt x="71" y="256"/>
                    <a:pt x="38" y="329"/>
                  </a:cubicBezTo>
                  <a:cubicBezTo>
                    <a:pt x="30" y="331"/>
                    <a:pt x="20" y="327"/>
                    <a:pt x="16" y="320"/>
                  </a:cubicBezTo>
                  <a:cubicBezTo>
                    <a:pt x="11" y="314"/>
                    <a:pt x="10" y="306"/>
                    <a:pt x="10" y="298"/>
                  </a:cubicBezTo>
                  <a:cubicBezTo>
                    <a:pt x="11" y="226"/>
                    <a:pt x="7" y="153"/>
                    <a:pt x="4" y="81"/>
                  </a:cubicBezTo>
                  <a:cubicBezTo>
                    <a:pt x="3" y="70"/>
                    <a:pt x="3" y="58"/>
                    <a:pt x="3" y="47"/>
                  </a:cubicBezTo>
                  <a:cubicBezTo>
                    <a:pt x="3" y="40"/>
                    <a:pt x="0" y="20"/>
                    <a:pt x="5" y="14"/>
                  </a:cubicBezTo>
                  <a:cubicBezTo>
                    <a:pt x="18" y="0"/>
                    <a:pt x="44" y="32"/>
                    <a:pt x="49" y="41"/>
                  </a:cubicBezTo>
                  <a:close/>
                </a:path>
              </a:pathLst>
            </a:custGeom>
            <a:solidFill>
              <a:srgbClr val="A86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Freeform 743"/>
            <p:cNvSpPr>
              <a:spLocks/>
            </p:cNvSpPr>
            <p:nvPr/>
          </p:nvSpPr>
          <p:spPr bwMode="auto">
            <a:xfrm>
              <a:off x="8116888" y="4252913"/>
              <a:ext cx="52388" cy="60325"/>
            </a:xfrm>
            <a:custGeom>
              <a:avLst/>
              <a:gdLst>
                <a:gd name="T0" fmla="*/ 9 w 30"/>
                <a:gd name="T1" fmla="*/ 1 h 34"/>
                <a:gd name="T2" fmla="*/ 29 w 30"/>
                <a:gd name="T3" fmla="*/ 19 h 34"/>
                <a:gd name="T4" fmla="*/ 6 w 30"/>
                <a:gd name="T5" fmla="*/ 26 h 34"/>
                <a:gd name="T6" fmla="*/ 1 w 30"/>
                <a:gd name="T7" fmla="*/ 9 h 34"/>
                <a:gd name="T8" fmla="*/ 9 w 30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9" y="1"/>
                  </a:moveTo>
                  <a:cubicBezTo>
                    <a:pt x="17" y="0"/>
                    <a:pt x="30" y="9"/>
                    <a:pt x="29" y="19"/>
                  </a:cubicBezTo>
                  <a:cubicBezTo>
                    <a:pt x="28" y="30"/>
                    <a:pt x="14" y="34"/>
                    <a:pt x="6" y="26"/>
                  </a:cubicBezTo>
                  <a:cubicBezTo>
                    <a:pt x="2" y="22"/>
                    <a:pt x="0" y="15"/>
                    <a:pt x="1" y="9"/>
                  </a:cubicBezTo>
                  <a:cubicBezTo>
                    <a:pt x="2" y="4"/>
                    <a:pt x="5" y="1"/>
                    <a:pt x="9" y="1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Freeform 744"/>
            <p:cNvSpPr>
              <a:spLocks/>
            </p:cNvSpPr>
            <p:nvPr/>
          </p:nvSpPr>
          <p:spPr bwMode="auto">
            <a:xfrm>
              <a:off x="7734300" y="3338513"/>
              <a:ext cx="455613" cy="465138"/>
            </a:xfrm>
            <a:custGeom>
              <a:avLst/>
              <a:gdLst>
                <a:gd name="T0" fmla="*/ 23 w 259"/>
                <a:gd name="T1" fmla="*/ 86 h 265"/>
                <a:gd name="T2" fmla="*/ 40 w 259"/>
                <a:gd name="T3" fmla="*/ 43 h 265"/>
                <a:gd name="T4" fmla="*/ 174 w 259"/>
                <a:gd name="T5" fmla="*/ 17 h 265"/>
                <a:gd name="T6" fmla="*/ 230 w 259"/>
                <a:gd name="T7" fmla="*/ 110 h 265"/>
                <a:gd name="T8" fmla="*/ 247 w 259"/>
                <a:gd name="T9" fmla="*/ 104 h 265"/>
                <a:gd name="T10" fmla="*/ 257 w 259"/>
                <a:gd name="T11" fmla="*/ 122 h 265"/>
                <a:gd name="T12" fmla="*/ 244 w 259"/>
                <a:gd name="T13" fmla="*/ 162 h 265"/>
                <a:gd name="T14" fmla="*/ 233 w 259"/>
                <a:gd name="T15" fmla="*/ 166 h 265"/>
                <a:gd name="T16" fmla="*/ 224 w 259"/>
                <a:gd name="T17" fmla="*/ 161 h 265"/>
                <a:gd name="T18" fmla="*/ 215 w 259"/>
                <a:gd name="T19" fmla="*/ 202 h 265"/>
                <a:gd name="T20" fmla="*/ 180 w 259"/>
                <a:gd name="T21" fmla="*/ 240 h 265"/>
                <a:gd name="T22" fmla="*/ 62 w 259"/>
                <a:gd name="T23" fmla="*/ 238 h 265"/>
                <a:gd name="T24" fmla="*/ 30 w 259"/>
                <a:gd name="T25" fmla="*/ 173 h 265"/>
                <a:gd name="T26" fmla="*/ 6 w 259"/>
                <a:gd name="T27" fmla="*/ 166 h 265"/>
                <a:gd name="T28" fmla="*/ 1 w 259"/>
                <a:gd name="T29" fmla="*/ 141 h 265"/>
                <a:gd name="T30" fmla="*/ 6 w 259"/>
                <a:gd name="T31" fmla="*/ 127 h 265"/>
                <a:gd name="T32" fmla="*/ 19 w 259"/>
                <a:gd name="T33" fmla="*/ 127 h 265"/>
                <a:gd name="T34" fmla="*/ 23 w 259"/>
                <a:gd name="T35" fmla="*/ 8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" h="265">
                  <a:moveTo>
                    <a:pt x="23" y="86"/>
                  </a:moveTo>
                  <a:cubicBezTo>
                    <a:pt x="26" y="71"/>
                    <a:pt x="31" y="56"/>
                    <a:pt x="40" y="43"/>
                  </a:cubicBezTo>
                  <a:cubicBezTo>
                    <a:pt x="72" y="0"/>
                    <a:pt x="127" y="1"/>
                    <a:pt x="174" y="17"/>
                  </a:cubicBezTo>
                  <a:cubicBezTo>
                    <a:pt x="214" y="31"/>
                    <a:pt x="223" y="73"/>
                    <a:pt x="230" y="110"/>
                  </a:cubicBezTo>
                  <a:cubicBezTo>
                    <a:pt x="232" y="104"/>
                    <a:pt x="240" y="101"/>
                    <a:pt x="247" y="104"/>
                  </a:cubicBezTo>
                  <a:cubicBezTo>
                    <a:pt x="253" y="108"/>
                    <a:pt x="256" y="115"/>
                    <a:pt x="257" y="122"/>
                  </a:cubicBezTo>
                  <a:cubicBezTo>
                    <a:pt x="259" y="137"/>
                    <a:pt x="255" y="153"/>
                    <a:pt x="244" y="162"/>
                  </a:cubicBezTo>
                  <a:cubicBezTo>
                    <a:pt x="241" y="164"/>
                    <a:pt x="237" y="166"/>
                    <a:pt x="233" y="166"/>
                  </a:cubicBezTo>
                  <a:cubicBezTo>
                    <a:pt x="229" y="166"/>
                    <a:pt x="226" y="164"/>
                    <a:pt x="224" y="161"/>
                  </a:cubicBezTo>
                  <a:cubicBezTo>
                    <a:pt x="222" y="177"/>
                    <a:pt x="223" y="186"/>
                    <a:pt x="215" y="202"/>
                  </a:cubicBezTo>
                  <a:cubicBezTo>
                    <a:pt x="206" y="217"/>
                    <a:pt x="195" y="230"/>
                    <a:pt x="180" y="240"/>
                  </a:cubicBezTo>
                  <a:cubicBezTo>
                    <a:pt x="146" y="264"/>
                    <a:pt x="95" y="265"/>
                    <a:pt x="62" y="238"/>
                  </a:cubicBezTo>
                  <a:cubicBezTo>
                    <a:pt x="43" y="222"/>
                    <a:pt x="29" y="198"/>
                    <a:pt x="30" y="173"/>
                  </a:cubicBezTo>
                  <a:cubicBezTo>
                    <a:pt x="21" y="177"/>
                    <a:pt x="12" y="174"/>
                    <a:pt x="6" y="166"/>
                  </a:cubicBezTo>
                  <a:cubicBezTo>
                    <a:pt x="1" y="159"/>
                    <a:pt x="0" y="150"/>
                    <a:pt x="1" y="141"/>
                  </a:cubicBezTo>
                  <a:cubicBezTo>
                    <a:pt x="1" y="136"/>
                    <a:pt x="3" y="130"/>
                    <a:pt x="6" y="127"/>
                  </a:cubicBezTo>
                  <a:cubicBezTo>
                    <a:pt x="10" y="124"/>
                    <a:pt x="16" y="124"/>
                    <a:pt x="19" y="127"/>
                  </a:cubicBezTo>
                  <a:cubicBezTo>
                    <a:pt x="19" y="114"/>
                    <a:pt x="21" y="99"/>
                    <a:pt x="23" y="86"/>
                  </a:cubicBezTo>
                  <a:close/>
                </a:path>
              </a:pathLst>
            </a:custGeom>
            <a:solidFill>
              <a:srgbClr val="AD5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9" name="Freeform 745"/>
            <p:cNvSpPr>
              <a:spLocks/>
            </p:cNvSpPr>
            <p:nvPr/>
          </p:nvSpPr>
          <p:spPr bwMode="auto">
            <a:xfrm>
              <a:off x="7740650" y="3352800"/>
              <a:ext cx="144463" cy="206375"/>
            </a:xfrm>
            <a:custGeom>
              <a:avLst/>
              <a:gdLst>
                <a:gd name="T0" fmla="*/ 66 w 82"/>
                <a:gd name="T1" fmla="*/ 73 h 118"/>
                <a:gd name="T2" fmla="*/ 38 w 82"/>
                <a:gd name="T3" fmla="*/ 110 h 118"/>
                <a:gd name="T4" fmla="*/ 23 w 82"/>
                <a:gd name="T5" fmla="*/ 115 h 118"/>
                <a:gd name="T6" fmla="*/ 15 w 82"/>
                <a:gd name="T7" fmla="*/ 106 h 118"/>
                <a:gd name="T8" fmla="*/ 14 w 82"/>
                <a:gd name="T9" fmla="*/ 94 h 118"/>
                <a:gd name="T10" fmla="*/ 2 w 82"/>
                <a:gd name="T11" fmla="*/ 72 h 118"/>
                <a:gd name="T12" fmla="*/ 22 w 82"/>
                <a:gd name="T13" fmla="*/ 55 h 118"/>
                <a:gd name="T14" fmla="*/ 73 w 82"/>
                <a:gd name="T15" fmla="*/ 27 h 118"/>
                <a:gd name="T16" fmla="*/ 66 w 82"/>
                <a:gd name="T17" fmla="*/ 7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18">
                  <a:moveTo>
                    <a:pt x="66" y="73"/>
                  </a:moveTo>
                  <a:cubicBezTo>
                    <a:pt x="57" y="86"/>
                    <a:pt x="50" y="100"/>
                    <a:pt x="38" y="110"/>
                  </a:cubicBezTo>
                  <a:cubicBezTo>
                    <a:pt x="34" y="114"/>
                    <a:pt x="29" y="118"/>
                    <a:pt x="23" y="115"/>
                  </a:cubicBezTo>
                  <a:cubicBezTo>
                    <a:pt x="20" y="114"/>
                    <a:pt x="16" y="108"/>
                    <a:pt x="15" y="106"/>
                  </a:cubicBezTo>
                  <a:cubicBezTo>
                    <a:pt x="15" y="105"/>
                    <a:pt x="13" y="94"/>
                    <a:pt x="14" y="94"/>
                  </a:cubicBezTo>
                  <a:cubicBezTo>
                    <a:pt x="5" y="90"/>
                    <a:pt x="0" y="81"/>
                    <a:pt x="2" y="72"/>
                  </a:cubicBezTo>
                  <a:cubicBezTo>
                    <a:pt x="4" y="63"/>
                    <a:pt x="12" y="56"/>
                    <a:pt x="22" y="55"/>
                  </a:cubicBezTo>
                  <a:cubicBezTo>
                    <a:pt x="5" y="24"/>
                    <a:pt x="55" y="0"/>
                    <a:pt x="73" y="27"/>
                  </a:cubicBezTo>
                  <a:cubicBezTo>
                    <a:pt x="82" y="41"/>
                    <a:pt x="76" y="60"/>
                    <a:pt x="66" y="73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0" name="Freeform 746"/>
            <p:cNvSpPr>
              <a:spLocks/>
            </p:cNvSpPr>
            <p:nvPr/>
          </p:nvSpPr>
          <p:spPr bwMode="auto">
            <a:xfrm>
              <a:off x="8021638" y="3370263"/>
              <a:ext cx="131763" cy="188913"/>
            </a:xfrm>
            <a:custGeom>
              <a:avLst/>
              <a:gdLst>
                <a:gd name="T0" fmla="*/ 16 w 75"/>
                <a:gd name="T1" fmla="*/ 63 h 108"/>
                <a:gd name="T2" fmla="*/ 49 w 75"/>
                <a:gd name="T3" fmla="*/ 104 h 108"/>
                <a:gd name="T4" fmla="*/ 63 w 75"/>
                <a:gd name="T5" fmla="*/ 98 h 108"/>
                <a:gd name="T6" fmla="*/ 68 w 75"/>
                <a:gd name="T7" fmla="*/ 83 h 108"/>
                <a:gd name="T8" fmla="*/ 70 w 75"/>
                <a:gd name="T9" fmla="*/ 73 h 108"/>
                <a:gd name="T10" fmla="*/ 66 w 75"/>
                <a:gd name="T11" fmla="*/ 65 h 108"/>
                <a:gd name="T12" fmla="*/ 67 w 75"/>
                <a:gd name="T13" fmla="*/ 30 h 108"/>
                <a:gd name="T14" fmla="*/ 61 w 75"/>
                <a:gd name="T15" fmla="*/ 25 h 108"/>
                <a:gd name="T16" fmla="*/ 54 w 75"/>
                <a:gd name="T17" fmla="*/ 29 h 108"/>
                <a:gd name="T18" fmla="*/ 45 w 75"/>
                <a:gd name="T19" fmla="*/ 7 h 108"/>
                <a:gd name="T20" fmla="*/ 9 w 75"/>
                <a:gd name="T21" fmla="*/ 17 h 108"/>
                <a:gd name="T22" fmla="*/ 16 w 75"/>
                <a:gd name="T23" fmla="*/ 6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108">
                  <a:moveTo>
                    <a:pt x="16" y="63"/>
                  </a:moveTo>
                  <a:cubicBezTo>
                    <a:pt x="25" y="76"/>
                    <a:pt x="34" y="97"/>
                    <a:pt x="49" y="104"/>
                  </a:cubicBezTo>
                  <a:cubicBezTo>
                    <a:pt x="56" y="108"/>
                    <a:pt x="60" y="105"/>
                    <a:pt x="63" y="98"/>
                  </a:cubicBezTo>
                  <a:cubicBezTo>
                    <a:pt x="66" y="94"/>
                    <a:pt x="66" y="88"/>
                    <a:pt x="68" y="83"/>
                  </a:cubicBezTo>
                  <a:cubicBezTo>
                    <a:pt x="68" y="80"/>
                    <a:pt x="70" y="77"/>
                    <a:pt x="70" y="73"/>
                  </a:cubicBezTo>
                  <a:cubicBezTo>
                    <a:pt x="69" y="73"/>
                    <a:pt x="67" y="65"/>
                    <a:pt x="66" y="65"/>
                  </a:cubicBezTo>
                  <a:cubicBezTo>
                    <a:pt x="74" y="56"/>
                    <a:pt x="75" y="41"/>
                    <a:pt x="67" y="30"/>
                  </a:cubicBezTo>
                  <a:cubicBezTo>
                    <a:pt x="66" y="28"/>
                    <a:pt x="64" y="26"/>
                    <a:pt x="61" y="25"/>
                  </a:cubicBezTo>
                  <a:cubicBezTo>
                    <a:pt x="58" y="25"/>
                    <a:pt x="55" y="26"/>
                    <a:pt x="54" y="29"/>
                  </a:cubicBezTo>
                  <a:cubicBezTo>
                    <a:pt x="56" y="21"/>
                    <a:pt x="52" y="12"/>
                    <a:pt x="45" y="7"/>
                  </a:cubicBezTo>
                  <a:cubicBezTo>
                    <a:pt x="34" y="0"/>
                    <a:pt x="16" y="7"/>
                    <a:pt x="9" y="17"/>
                  </a:cubicBezTo>
                  <a:cubicBezTo>
                    <a:pt x="0" y="31"/>
                    <a:pt x="6" y="50"/>
                    <a:pt x="16" y="63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1" name="Oval 747"/>
            <p:cNvSpPr>
              <a:spLocks noChangeArrowheads="1"/>
            </p:cNvSpPr>
            <p:nvPr/>
          </p:nvSpPr>
          <p:spPr bwMode="auto">
            <a:xfrm>
              <a:off x="7853363" y="3587750"/>
              <a:ext cx="46038" cy="46038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Freeform 748"/>
            <p:cNvSpPr>
              <a:spLocks/>
            </p:cNvSpPr>
            <p:nvPr/>
          </p:nvSpPr>
          <p:spPr bwMode="auto">
            <a:xfrm>
              <a:off x="7807325" y="3535363"/>
              <a:ext cx="111125" cy="47625"/>
            </a:xfrm>
            <a:custGeom>
              <a:avLst/>
              <a:gdLst>
                <a:gd name="T0" fmla="*/ 56 w 63"/>
                <a:gd name="T1" fmla="*/ 10 h 27"/>
                <a:gd name="T2" fmla="*/ 6 w 63"/>
                <a:gd name="T3" fmla="*/ 12 h 27"/>
                <a:gd name="T4" fmla="*/ 12 w 63"/>
                <a:gd name="T5" fmla="*/ 22 h 27"/>
                <a:gd name="T6" fmla="*/ 50 w 63"/>
                <a:gd name="T7" fmla="*/ 20 h 27"/>
                <a:gd name="T8" fmla="*/ 56 w 63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56" y="10"/>
                  </a:moveTo>
                  <a:cubicBezTo>
                    <a:pt x="41" y="0"/>
                    <a:pt x="21" y="1"/>
                    <a:pt x="6" y="12"/>
                  </a:cubicBezTo>
                  <a:cubicBezTo>
                    <a:pt x="0" y="16"/>
                    <a:pt x="6" y="27"/>
                    <a:pt x="12" y="22"/>
                  </a:cubicBezTo>
                  <a:cubicBezTo>
                    <a:pt x="23" y="14"/>
                    <a:pt x="38" y="13"/>
                    <a:pt x="50" y="20"/>
                  </a:cubicBezTo>
                  <a:cubicBezTo>
                    <a:pt x="57" y="24"/>
                    <a:pt x="63" y="14"/>
                    <a:pt x="56" y="10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3" name="Oval 749"/>
            <p:cNvSpPr>
              <a:spLocks noChangeArrowheads="1"/>
            </p:cNvSpPr>
            <p:nvPr/>
          </p:nvSpPr>
          <p:spPr bwMode="auto">
            <a:xfrm>
              <a:off x="7996238" y="3589338"/>
              <a:ext cx="46038" cy="44450"/>
            </a:xfrm>
            <a:prstGeom prst="ellipse">
              <a:avLst/>
            </a:pr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4" name="Freeform 750"/>
            <p:cNvSpPr>
              <a:spLocks/>
            </p:cNvSpPr>
            <p:nvPr/>
          </p:nvSpPr>
          <p:spPr bwMode="auto">
            <a:xfrm>
              <a:off x="7977188" y="3536950"/>
              <a:ext cx="109538" cy="47625"/>
            </a:xfrm>
            <a:custGeom>
              <a:avLst/>
              <a:gdLst>
                <a:gd name="T0" fmla="*/ 7 w 63"/>
                <a:gd name="T1" fmla="*/ 10 h 27"/>
                <a:gd name="T2" fmla="*/ 57 w 63"/>
                <a:gd name="T3" fmla="*/ 12 h 27"/>
                <a:gd name="T4" fmla="*/ 51 w 63"/>
                <a:gd name="T5" fmla="*/ 22 h 27"/>
                <a:gd name="T6" fmla="*/ 13 w 63"/>
                <a:gd name="T7" fmla="*/ 20 h 27"/>
                <a:gd name="T8" fmla="*/ 7 w 63"/>
                <a:gd name="T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7" y="10"/>
                  </a:moveTo>
                  <a:cubicBezTo>
                    <a:pt x="22" y="0"/>
                    <a:pt x="42" y="1"/>
                    <a:pt x="57" y="12"/>
                  </a:cubicBezTo>
                  <a:cubicBezTo>
                    <a:pt x="63" y="16"/>
                    <a:pt x="58" y="27"/>
                    <a:pt x="51" y="22"/>
                  </a:cubicBezTo>
                  <a:cubicBezTo>
                    <a:pt x="40" y="14"/>
                    <a:pt x="25" y="13"/>
                    <a:pt x="13" y="20"/>
                  </a:cubicBezTo>
                  <a:cubicBezTo>
                    <a:pt x="6" y="24"/>
                    <a:pt x="0" y="14"/>
                    <a:pt x="7" y="10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5" name="Freeform 751"/>
            <p:cNvSpPr>
              <a:spLocks/>
            </p:cNvSpPr>
            <p:nvPr/>
          </p:nvSpPr>
          <p:spPr bwMode="auto">
            <a:xfrm>
              <a:off x="7951788" y="3621088"/>
              <a:ext cx="33338" cy="68263"/>
            </a:xfrm>
            <a:custGeom>
              <a:avLst/>
              <a:gdLst>
                <a:gd name="T0" fmla="*/ 15 w 19"/>
                <a:gd name="T1" fmla="*/ 19 h 39"/>
                <a:gd name="T2" fmla="*/ 8 w 19"/>
                <a:gd name="T3" fmla="*/ 2 h 39"/>
                <a:gd name="T4" fmla="*/ 4 w 19"/>
                <a:gd name="T5" fmla="*/ 4 h 39"/>
                <a:gd name="T6" fmla="*/ 11 w 19"/>
                <a:gd name="T7" fmla="*/ 20 h 39"/>
                <a:gd name="T8" fmla="*/ 14 w 19"/>
                <a:gd name="T9" fmla="*/ 27 h 39"/>
                <a:gd name="T10" fmla="*/ 3 w 19"/>
                <a:gd name="T11" fmla="*/ 34 h 39"/>
                <a:gd name="T12" fmla="*/ 3 w 19"/>
                <a:gd name="T13" fmla="*/ 38 h 39"/>
                <a:gd name="T14" fmla="*/ 19 w 19"/>
                <a:gd name="T15" fmla="*/ 30 h 39"/>
                <a:gd name="T16" fmla="*/ 15 w 19"/>
                <a:gd name="T1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9">
                  <a:moveTo>
                    <a:pt x="15" y="19"/>
                  </a:moveTo>
                  <a:cubicBezTo>
                    <a:pt x="13" y="13"/>
                    <a:pt x="10" y="8"/>
                    <a:pt x="8" y="2"/>
                  </a:cubicBezTo>
                  <a:cubicBezTo>
                    <a:pt x="6" y="0"/>
                    <a:pt x="3" y="2"/>
                    <a:pt x="4" y="4"/>
                  </a:cubicBezTo>
                  <a:cubicBezTo>
                    <a:pt x="7" y="10"/>
                    <a:pt x="9" y="15"/>
                    <a:pt x="11" y="20"/>
                  </a:cubicBezTo>
                  <a:cubicBezTo>
                    <a:pt x="12" y="22"/>
                    <a:pt x="14" y="25"/>
                    <a:pt x="14" y="27"/>
                  </a:cubicBezTo>
                  <a:cubicBezTo>
                    <a:pt x="16" y="35"/>
                    <a:pt x="8" y="35"/>
                    <a:pt x="3" y="34"/>
                  </a:cubicBezTo>
                  <a:cubicBezTo>
                    <a:pt x="0" y="34"/>
                    <a:pt x="0" y="38"/>
                    <a:pt x="3" y="38"/>
                  </a:cubicBezTo>
                  <a:cubicBezTo>
                    <a:pt x="9" y="39"/>
                    <a:pt x="19" y="38"/>
                    <a:pt x="19" y="30"/>
                  </a:cubicBezTo>
                  <a:cubicBezTo>
                    <a:pt x="19" y="26"/>
                    <a:pt x="17" y="22"/>
                    <a:pt x="15" y="1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6" name="Freeform 752"/>
            <p:cNvSpPr>
              <a:spLocks/>
            </p:cNvSpPr>
            <p:nvPr/>
          </p:nvSpPr>
          <p:spPr bwMode="auto">
            <a:xfrm>
              <a:off x="7897813" y="3708400"/>
              <a:ext cx="103188" cy="38100"/>
            </a:xfrm>
            <a:custGeom>
              <a:avLst/>
              <a:gdLst>
                <a:gd name="T0" fmla="*/ 59 w 59"/>
                <a:gd name="T1" fmla="*/ 0 h 22"/>
                <a:gd name="T2" fmla="*/ 49 w 59"/>
                <a:gd name="T3" fmla="*/ 17 h 22"/>
                <a:gd name="T4" fmla="*/ 22 w 59"/>
                <a:gd name="T5" fmla="*/ 17 h 22"/>
                <a:gd name="T6" fmla="*/ 10 w 59"/>
                <a:gd name="T7" fmla="*/ 10 h 22"/>
                <a:gd name="T8" fmla="*/ 0 w 59"/>
                <a:gd name="T9" fmla="*/ 1 h 22"/>
                <a:gd name="T10" fmla="*/ 9 w 59"/>
                <a:gd name="T11" fmla="*/ 1 h 22"/>
                <a:gd name="T12" fmla="*/ 54 w 59"/>
                <a:gd name="T13" fmla="*/ 1 h 22"/>
                <a:gd name="T14" fmla="*/ 59 w 59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22">
                  <a:moveTo>
                    <a:pt x="59" y="0"/>
                  </a:moveTo>
                  <a:cubicBezTo>
                    <a:pt x="58" y="7"/>
                    <a:pt x="54" y="13"/>
                    <a:pt x="49" y="17"/>
                  </a:cubicBezTo>
                  <a:cubicBezTo>
                    <a:pt x="41" y="22"/>
                    <a:pt x="30" y="21"/>
                    <a:pt x="22" y="17"/>
                  </a:cubicBezTo>
                  <a:cubicBezTo>
                    <a:pt x="17" y="15"/>
                    <a:pt x="13" y="13"/>
                    <a:pt x="10" y="10"/>
                  </a:cubicBezTo>
                  <a:cubicBezTo>
                    <a:pt x="8" y="9"/>
                    <a:pt x="2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24" y="2"/>
                    <a:pt x="40" y="3"/>
                    <a:pt x="54" y="1"/>
                  </a:cubicBezTo>
                  <a:cubicBezTo>
                    <a:pt x="56" y="1"/>
                    <a:pt x="58" y="1"/>
                    <a:pt x="59" y="0"/>
                  </a:cubicBezTo>
                  <a:close/>
                </a:path>
              </a:pathLst>
            </a:custGeom>
            <a:solidFill>
              <a:srgbClr val="8F3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" name="Freeform 753"/>
            <p:cNvSpPr>
              <a:spLocks/>
            </p:cNvSpPr>
            <p:nvPr/>
          </p:nvSpPr>
          <p:spPr bwMode="auto">
            <a:xfrm>
              <a:off x="7913688" y="3709988"/>
              <a:ext cx="79375" cy="22225"/>
            </a:xfrm>
            <a:custGeom>
              <a:avLst/>
              <a:gdLst>
                <a:gd name="T0" fmla="*/ 45 w 45"/>
                <a:gd name="T1" fmla="*/ 0 h 13"/>
                <a:gd name="T2" fmla="*/ 42 w 45"/>
                <a:gd name="T3" fmla="*/ 4 h 13"/>
                <a:gd name="T4" fmla="*/ 0 w 45"/>
                <a:gd name="T5" fmla="*/ 0 h 13"/>
                <a:gd name="T6" fmla="*/ 45 w 4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3">
                  <a:moveTo>
                    <a:pt x="45" y="0"/>
                  </a:moveTo>
                  <a:cubicBezTo>
                    <a:pt x="45" y="2"/>
                    <a:pt x="44" y="3"/>
                    <a:pt x="42" y="4"/>
                  </a:cubicBezTo>
                  <a:cubicBezTo>
                    <a:pt x="33" y="11"/>
                    <a:pt x="7" y="13"/>
                    <a:pt x="0" y="0"/>
                  </a:cubicBezTo>
                  <a:cubicBezTo>
                    <a:pt x="15" y="1"/>
                    <a:pt x="31" y="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" name="Freeform 754"/>
            <p:cNvSpPr>
              <a:spLocks/>
            </p:cNvSpPr>
            <p:nvPr/>
          </p:nvSpPr>
          <p:spPr bwMode="auto">
            <a:xfrm>
              <a:off x="7904163" y="3757613"/>
              <a:ext cx="95250" cy="74613"/>
            </a:xfrm>
            <a:custGeom>
              <a:avLst/>
              <a:gdLst>
                <a:gd name="T0" fmla="*/ 42 w 54"/>
                <a:gd name="T1" fmla="*/ 9 h 43"/>
                <a:gd name="T2" fmla="*/ 53 w 54"/>
                <a:gd name="T3" fmla="*/ 0 h 43"/>
                <a:gd name="T4" fmla="*/ 38 w 54"/>
                <a:gd name="T5" fmla="*/ 38 h 43"/>
                <a:gd name="T6" fmla="*/ 15 w 54"/>
                <a:gd name="T7" fmla="*/ 39 h 43"/>
                <a:gd name="T8" fmla="*/ 0 w 54"/>
                <a:gd name="T9" fmla="*/ 3 h 43"/>
                <a:gd name="T10" fmla="*/ 10 w 54"/>
                <a:gd name="T11" fmla="*/ 9 h 43"/>
                <a:gd name="T12" fmla="*/ 21 w 54"/>
                <a:gd name="T13" fmla="*/ 12 h 43"/>
                <a:gd name="T14" fmla="*/ 29 w 54"/>
                <a:gd name="T15" fmla="*/ 5 h 43"/>
                <a:gd name="T16" fmla="*/ 42 w 54"/>
                <a:gd name="T17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43">
                  <a:moveTo>
                    <a:pt x="42" y="9"/>
                  </a:moveTo>
                  <a:cubicBezTo>
                    <a:pt x="46" y="7"/>
                    <a:pt x="49" y="4"/>
                    <a:pt x="53" y="0"/>
                  </a:cubicBezTo>
                  <a:cubicBezTo>
                    <a:pt x="54" y="10"/>
                    <a:pt x="46" y="32"/>
                    <a:pt x="38" y="38"/>
                  </a:cubicBezTo>
                  <a:cubicBezTo>
                    <a:pt x="31" y="43"/>
                    <a:pt x="22" y="43"/>
                    <a:pt x="15" y="39"/>
                  </a:cubicBezTo>
                  <a:cubicBezTo>
                    <a:pt x="2" y="31"/>
                    <a:pt x="2" y="16"/>
                    <a:pt x="0" y="3"/>
                  </a:cubicBezTo>
                  <a:cubicBezTo>
                    <a:pt x="3" y="5"/>
                    <a:pt x="6" y="7"/>
                    <a:pt x="10" y="9"/>
                  </a:cubicBezTo>
                  <a:cubicBezTo>
                    <a:pt x="13" y="11"/>
                    <a:pt x="17" y="12"/>
                    <a:pt x="21" y="12"/>
                  </a:cubicBezTo>
                  <a:cubicBezTo>
                    <a:pt x="25" y="12"/>
                    <a:pt x="29" y="9"/>
                    <a:pt x="29" y="5"/>
                  </a:cubicBezTo>
                  <a:cubicBezTo>
                    <a:pt x="33" y="8"/>
                    <a:pt x="36" y="12"/>
                    <a:pt x="42" y="9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9" name="Freeform 755"/>
            <p:cNvSpPr>
              <a:spLocks/>
            </p:cNvSpPr>
            <p:nvPr/>
          </p:nvSpPr>
          <p:spPr bwMode="auto">
            <a:xfrm>
              <a:off x="7845425" y="3643313"/>
              <a:ext cx="46038" cy="19050"/>
            </a:xfrm>
            <a:custGeom>
              <a:avLst/>
              <a:gdLst>
                <a:gd name="T0" fmla="*/ 23 w 27"/>
                <a:gd name="T1" fmla="*/ 2 h 11"/>
                <a:gd name="T2" fmla="*/ 4 w 27"/>
                <a:gd name="T3" fmla="*/ 6 h 11"/>
                <a:gd name="T4" fmla="*/ 2 w 27"/>
                <a:gd name="T5" fmla="*/ 10 h 11"/>
                <a:gd name="T6" fmla="*/ 25 w 27"/>
                <a:gd name="T7" fmla="*/ 5 h 11"/>
                <a:gd name="T8" fmla="*/ 23 w 2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3" y="2"/>
                  </a:moveTo>
                  <a:cubicBezTo>
                    <a:pt x="17" y="6"/>
                    <a:pt x="10" y="7"/>
                    <a:pt x="4" y="6"/>
                  </a:cubicBezTo>
                  <a:cubicBezTo>
                    <a:pt x="1" y="5"/>
                    <a:pt x="0" y="9"/>
                    <a:pt x="2" y="10"/>
                  </a:cubicBezTo>
                  <a:cubicBezTo>
                    <a:pt x="10" y="11"/>
                    <a:pt x="18" y="10"/>
                    <a:pt x="25" y="5"/>
                  </a:cubicBezTo>
                  <a:cubicBezTo>
                    <a:pt x="27" y="4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0" name="Freeform 756"/>
            <p:cNvSpPr>
              <a:spLocks/>
            </p:cNvSpPr>
            <p:nvPr/>
          </p:nvSpPr>
          <p:spPr bwMode="auto">
            <a:xfrm>
              <a:off x="8021638" y="3651250"/>
              <a:ext cx="39688" cy="15875"/>
            </a:xfrm>
            <a:custGeom>
              <a:avLst/>
              <a:gdLst>
                <a:gd name="T0" fmla="*/ 19 w 22"/>
                <a:gd name="T1" fmla="*/ 4 h 9"/>
                <a:gd name="T2" fmla="*/ 4 w 22"/>
                <a:gd name="T3" fmla="*/ 1 h 9"/>
                <a:gd name="T4" fmla="*/ 2 w 22"/>
                <a:gd name="T5" fmla="*/ 5 h 9"/>
                <a:gd name="T6" fmla="*/ 19 w 22"/>
                <a:gd name="T7" fmla="*/ 8 h 9"/>
                <a:gd name="T8" fmla="*/ 19 w 22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9" y="4"/>
                  </a:moveTo>
                  <a:cubicBezTo>
                    <a:pt x="14" y="5"/>
                    <a:pt x="9" y="4"/>
                    <a:pt x="4" y="1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7"/>
                    <a:pt x="13" y="9"/>
                    <a:pt x="19" y="8"/>
                  </a:cubicBezTo>
                  <a:cubicBezTo>
                    <a:pt x="22" y="8"/>
                    <a:pt x="22" y="4"/>
                    <a:pt x="19" y="4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1" name="Freeform 757"/>
            <p:cNvSpPr>
              <a:spLocks/>
            </p:cNvSpPr>
            <p:nvPr/>
          </p:nvSpPr>
          <p:spPr bwMode="auto">
            <a:xfrm>
              <a:off x="7912100" y="3405188"/>
              <a:ext cx="147638" cy="61913"/>
            </a:xfrm>
            <a:custGeom>
              <a:avLst/>
              <a:gdLst>
                <a:gd name="T0" fmla="*/ 83 w 84"/>
                <a:gd name="T1" fmla="*/ 30 h 35"/>
                <a:gd name="T2" fmla="*/ 49 w 84"/>
                <a:gd name="T3" fmla="*/ 8 h 35"/>
                <a:gd name="T4" fmla="*/ 3 w 84"/>
                <a:gd name="T5" fmla="*/ 3 h 35"/>
                <a:gd name="T6" fmla="*/ 4 w 84"/>
                <a:gd name="T7" fmla="*/ 7 h 35"/>
                <a:gd name="T8" fmla="*/ 44 w 84"/>
                <a:gd name="T9" fmla="*/ 11 h 35"/>
                <a:gd name="T10" fmla="*/ 79 w 84"/>
                <a:gd name="T11" fmla="*/ 32 h 35"/>
                <a:gd name="T12" fmla="*/ 83 w 84"/>
                <a:gd name="T1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35">
                  <a:moveTo>
                    <a:pt x="83" y="30"/>
                  </a:moveTo>
                  <a:cubicBezTo>
                    <a:pt x="76" y="19"/>
                    <a:pt x="60" y="13"/>
                    <a:pt x="49" y="8"/>
                  </a:cubicBezTo>
                  <a:cubicBezTo>
                    <a:pt x="34" y="2"/>
                    <a:pt x="18" y="0"/>
                    <a:pt x="3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17" y="4"/>
                    <a:pt x="31" y="6"/>
                    <a:pt x="44" y="11"/>
                  </a:cubicBezTo>
                  <a:cubicBezTo>
                    <a:pt x="56" y="15"/>
                    <a:pt x="73" y="22"/>
                    <a:pt x="79" y="32"/>
                  </a:cubicBezTo>
                  <a:cubicBezTo>
                    <a:pt x="81" y="35"/>
                    <a:pt x="84" y="33"/>
                    <a:pt x="83" y="30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2" name="Freeform 758"/>
            <p:cNvSpPr>
              <a:spLocks/>
            </p:cNvSpPr>
            <p:nvPr/>
          </p:nvSpPr>
          <p:spPr bwMode="auto">
            <a:xfrm>
              <a:off x="7907338" y="3382963"/>
              <a:ext cx="158750" cy="66675"/>
            </a:xfrm>
            <a:custGeom>
              <a:avLst/>
              <a:gdLst>
                <a:gd name="T0" fmla="*/ 88 w 90"/>
                <a:gd name="T1" fmla="*/ 34 h 38"/>
                <a:gd name="T2" fmla="*/ 81 w 90"/>
                <a:gd name="T3" fmla="*/ 26 h 38"/>
                <a:gd name="T4" fmla="*/ 74 w 90"/>
                <a:gd name="T5" fmla="*/ 20 h 38"/>
                <a:gd name="T6" fmla="*/ 53 w 90"/>
                <a:gd name="T7" fmla="*/ 9 h 38"/>
                <a:gd name="T8" fmla="*/ 3 w 90"/>
                <a:gd name="T9" fmla="*/ 1 h 38"/>
                <a:gd name="T10" fmla="*/ 3 w 90"/>
                <a:gd name="T11" fmla="*/ 5 h 38"/>
                <a:gd name="T12" fmla="*/ 56 w 90"/>
                <a:gd name="T13" fmla="*/ 15 h 38"/>
                <a:gd name="T14" fmla="*/ 77 w 90"/>
                <a:gd name="T15" fmla="*/ 28 h 38"/>
                <a:gd name="T16" fmla="*/ 87 w 90"/>
                <a:gd name="T17" fmla="*/ 38 h 38"/>
                <a:gd name="T18" fmla="*/ 88 w 90"/>
                <a:gd name="T19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8">
                  <a:moveTo>
                    <a:pt x="88" y="34"/>
                  </a:moveTo>
                  <a:cubicBezTo>
                    <a:pt x="86" y="33"/>
                    <a:pt x="83" y="28"/>
                    <a:pt x="81" y="26"/>
                  </a:cubicBezTo>
                  <a:cubicBezTo>
                    <a:pt x="79" y="24"/>
                    <a:pt x="76" y="22"/>
                    <a:pt x="74" y="20"/>
                  </a:cubicBezTo>
                  <a:cubicBezTo>
                    <a:pt x="67" y="16"/>
                    <a:pt x="60" y="12"/>
                    <a:pt x="53" y="9"/>
                  </a:cubicBezTo>
                  <a:cubicBezTo>
                    <a:pt x="37" y="2"/>
                    <a:pt x="20" y="0"/>
                    <a:pt x="3" y="1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21" y="4"/>
                    <a:pt x="39" y="7"/>
                    <a:pt x="56" y="15"/>
                  </a:cubicBezTo>
                  <a:cubicBezTo>
                    <a:pt x="63" y="18"/>
                    <a:pt x="71" y="22"/>
                    <a:pt x="77" y="28"/>
                  </a:cubicBezTo>
                  <a:cubicBezTo>
                    <a:pt x="80" y="31"/>
                    <a:pt x="82" y="37"/>
                    <a:pt x="87" y="38"/>
                  </a:cubicBezTo>
                  <a:cubicBezTo>
                    <a:pt x="89" y="38"/>
                    <a:pt x="90" y="34"/>
                    <a:pt x="88" y="34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3" name="Freeform 759"/>
            <p:cNvSpPr>
              <a:spLocks/>
            </p:cNvSpPr>
            <p:nvPr/>
          </p:nvSpPr>
          <p:spPr bwMode="auto">
            <a:xfrm>
              <a:off x="7880350" y="3352800"/>
              <a:ext cx="196850" cy="79375"/>
            </a:xfrm>
            <a:custGeom>
              <a:avLst/>
              <a:gdLst>
                <a:gd name="T0" fmla="*/ 110 w 112"/>
                <a:gd name="T1" fmla="*/ 41 h 45"/>
                <a:gd name="T2" fmla="*/ 3 w 112"/>
                <a:gd name="T3" fmla="*/ 9 h 45"/>
                <a:gd name="T4" fmla="*/ 4 w 112"/>
                <a:gd name="T5" fmla="*/ 13 h 45"/>
                <a:gd name="T6" fmla="*/ 107 w 112"/>
                <a:gd name="T7" fmla="*/ 43 h 45"/>
                <a:gd name="T8" fmla="*/ 110 w 112"/>
                <a:gd name="T9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45">
                  <a:moveTo>
                    <a:pt x="110" y="41"/>
                  </a:moveTo>
                  <a:cubicBezTo>
                    <a:pt x="88" y="10"/>
                    <a:pt x="38" y="0"/>
                    <a:pt x="3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37" y="4"/>
                    <a:pt x="86" y="13"/>
                    <a:pt x="107" y="43"/>
                  </a:cubicBezTo>
                  <a:cubicBezTo>
                    <a:pt x="108" y="45"/>
                    <a:pt x="112" y="43"/>
                    <a:pt x="110" y="41"/>
                  </a:cubicBezTo>
                  <a:close/>
                </a:path>
              </a:pathLst>
            </a:custGeom>
            <a:solidFill>
              <a:srgbClr val="AA9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4" name="Freeform 760"/>
            <p:cNvSpPr>
              <a:spLocks/>
            </p:cNvSpPr>
            <p:nvPr/>
          </p:nvSpPr>
          <p:spPr bwMode="auto">
            <a:xfrm>
              <a:off x="7886700" y="3651250"/>
              <a:ext cx="33338" cy="46038"/>
            </a:xfrm>
            <a:custGeom>
              <a:avLst/>
              <a:gdLst>
                <a:gd name="T0" fmla="*/ 14 w 19"/>
                <a:gd name="T1" fmla="*/ 2 h 27"/>
                <a:gd name="T2" fmla="*/ 2 w 19"/>
                <a:gd name="T3" fmla="*/ 22 h 27"/>
                <a:gd name="T4" fmla="*/ 5 w 19"/>
                <a:gd name="T5" fmla="*/ 25 h 27"/>
                <a:gd name="T6" fmla="*/ 18 w 19"/>
                <a:gd name="T7" fmla="*/ 4 h 27"/>
                <a:gd name="T8" fmla="*/ 14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4" y="2"/>
                  </a:moveTo>
                  <a:cubicBezTo>
                    <a:pt x="11" y="10"/>
                    <a:pt x="7" y="16"/>
                    <a:pt x="2" y="22"/>
                  </a:cubicBezTo>
                  <a:cubicBezTo>
                    <a:pt x="0" y="24"/>
                    <a:pt x="3" y="27"/>
                    <a:pt x="5" y="25"/>
                  </a:cubicBezTo>
                  <a:cubicBezTo>
                    <a:pt x="10" y="19"/>
                    <a:pt x="14" y="12"/>
                    <a:pt x="18" y="4"/>
                  </a:cubicBezTo>
                  <a:cubicBezTo>
                    <a:pt x="19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5" name="Freeform 761"/>
            <p:cNvSpPr>
              <a:spLocks/>
            </p:cNvSpPr>
            <p:nvPr/>
          </p:nvSpPr>
          <p:spPr bwMode="auto">
            <a:xfrm>
              <a:off x="7996238" y="3663950"/>
              <a:ext cx="26988" cy="42863"/>
            </a:xfrm>
            <a:custGeom>
              <a:avLst/>
              <a:gdLst>
                <a:gd name="T0" fmla="*/ 15 w 16"/>
                <a:gd name="T1" fmla="*/ 19 h 24"/>
                <a:gd name="T2" fmla="*/ 4 w 16"/>
                <a:gd name="T3" fmla="*/ 2 h 24"/>
                <a:gd name="T4" fmla="*/ 2 w 16"/>
                <a:gd name="T5" fmla="*/ 5 h 24"/>
                <a:gd name="T6" fmla="*/ 12 w 16"/>
                <a:gd name="T7" fmla="*/ 21 h 24"/>
                <a:gd name="T8" fmla="*/ 15 w 16"/>
                <a:gd name="T9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4">
                  <a:moveTo>
                    <a:pt x="15" y="19"/>
                  </a:moveTo>
                  <a:cubicBezTo>
                    <a:pt x="12" y="13"/>
                    <a:pt x="9" y="7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6" y="10"/>
                    <a:pt x="9" y="15"/>
                    <a:pt x="12" y="21"/>
                  </a:cubicBezTo>
                  <a:cubicBezTo>
                    <a:pt x="13" y="24"/>
                    <a:pt x="16" y="22"/>
                    <a:pt x="15" y="1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Freeform 762"/>
            <p:cNvSpPr>
              <a:spLocks/>
            </p:cNvSpPr>
            <p:nvPr/>
          </p:nvSpPr>
          <p:spPr bwMode="auto">
            <a:xfrm>
              <a:off x="7881938" y="3702050"/>
              <a:ext cx="20638" cy="25400"/>
            </a:xfrm>
            <a:custGeom>
              <a:avLst/>
              <a:gdLst>
                <a:gd name="T0" fmla="*/ 7 w 12"/>
                <a:gd name="T1" fmla="*/ 3 h 15"/>
                <a:gd name="T2" fmla="*/ 2 w 12"/>
                <a:gd name="T3" fmla="*/ 10 h 15"/>
                <a:gd name="T4" fmla="*/ 5 w 12"/>
                <a:gd name="T5" fmla="*/ 13 h 15"/>
                <a:gd name="T6" fmla="*/ 11 w 12"/>
                <a:gd name="T7" fmla="*/ 4 h 15"/>
                <a:gd name="T8" fmla="*/ 7 w 12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7" y="3"/>
                  </a:moveTo>
                  <a:cubicBezTo>
                    <a:pt x="6" y="6"/>
                    <a:pt x="4" y="8"/>
                    <a:pt x="2" y="10"/>
                  </a:cubicBezTo>
                  <a:cubicBezTo>
                    <a:pt x="0" y="12"/>
                    <a:pt x="3" y="15"/>
                    <a:pt x="5" y="13"/>
                  </a:cubicBezTo>
                  <a:cubicBezTo>
                    <a:pt x="8" y="11"/>
                    <a:pt x="10" y="8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7" name="Freeform 763"/>
            <p:cNvSpPr>
              <a:spLocks/>
            </p:cNvSpPr>
            <p:nvPr/>
          </p:nvSpPr>
          <p:spPr bwMode="auto">
            <a:xfrm>
              <a:off x="7993063" y="3703638"/>
              <a:ext cx="17463" cy="23813"/>
            </a:xfrm>
            <a:custGeom>
              <a:avLst/>
              <a:gdLst>
                <a:gd name="T0" fmla="*/ 9 w 10"/>
                <a:gd name="T1" fmla="*/ 9 h 14"/>
                <a:gd name="T2" fmla="*/ 5 w 10"/>
                <a:gd name="T3" fmla="*/ 2 h 14"/>
                <a:gd name="T4" fmla="*/ 1 w 10"/>
                <a:gd name="T5" fmla="*/ 4 h 14"/>
                <a:gd name="T6" fmla="*/ 5 w 10"/>
                <a:gd name="T7" fmla="*/ 11 h 14"/>
                <a:gd name="T8" fmla="*/ 9 w 10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9" y="9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3" y="7"/>
                    <a:pt x="4" y="9"/>
                    <a:pt x="5" y="11"/>
                  </a:cubicBezTo>
                  <a:cubicBezTo>
                    <a:pt x="7" y="14"/>
                    <a:pt x="10" y="12"/>
                    <a:pt x="9" y="9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764"/>
            <p:cNvSpPr>
              <a:spLocks/>
            </p:cNvSpPr>
            <p:nvPr/>
          </p:nvSpPr>
          <p:spPr bwMode="auto">
            <a:xfrm>
              <a:off x="7897813" y="3498850"/>
              <a:ext cx="104775" cy="17463"/>
            </a:xfrm>
            <a:custGeom>
              <a:avLst/>
              <a:gdLst>
                <a:gd name="T0" fmla="*/ 56 w 60"/>
                <a:gd name="T1" fmla="*/ 2 h 10"/>
                <a:gd name="T2" fmla="*/ 4 w 60"/>
                <a:gd name="T3" fmla="*/ 1 h 10"/>
                <a:gd name="T4" fmla="*/ 3 w 60"/>
                <a:gd name="T5" fmla="*/ 5 h 10"/>
                <a:gd name="T6" fmla="*/ 57 w 60"/>
                <a:gd name="T7" fmla="*/ 6 h 10"/>
                <a:gd name="T8" fmla="*/ 56 w 6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0">
                  <a:moveTo>
                    <a:pt x="56" y="2"/>
                  </a:moveTo>
                  <a:cubicBezTo>
                    <a:pt x="39" y="6"/>
                    <a:pt x="21" y="6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21" y="10"/>
                    <a:pt x="39" y="10"/>
                    <a:pt x="57" y="6"/>
                  </a:cubicBezTo>
                  <a:cubicBezTo>
                    <a:pt x="60" y="6"/>
                    <a:pt x="59" y="2"/>
                    <a:pt x="56" y="2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765"/>
            <p:cNvSpPr>
              <a:spLocks/>
            </p:cNvSpPr>
            <p:nvPr/>
          </p:nvSpPr>
          <p:spPr bwMode="auto">
            <a:xfrm>
              <a:off x="7940675" y="3476625"/>
              <a:ext cx="39688" cy="12700"/>
            </a:xfrm>
            <a:custGeom>
              <a:avLst/>
              <a:gdLst>
                <a:gd name="T0" fmla="*/ 19 w 22"/>
                <a:gd name="T1" fmla="*/ 0 h 7"/>
                <a:gd name="T2" fmla="*/ 3 w 22"/>
                <a:gd name="T3" fmla="*/ 3 h 7"/>
                <a:gd name="T4" fmla="*/ 4 w 22"/>
                <a:gd name="T5" fmla="*/ 7 h 7"/>
                <a:gd name="T6" fmla="*/ 19 w 22"/>
                <a:gd name="T7" fmla="*/ 4 h 7"/>
                <a:gd name="T8" fmla="*/ 19 w 2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13" y="0"/>
                    <a:pt x="8" y="1"/>
                    <a:pt x="3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9" y="5"/>
                    <a:pt x="14" y="4"/>
                    <a:pt x="19" y="4"/>
                  </a:cubicBezTo>
                  <a:cubicBezTo>
                    <a:pt x="22" y="4"/>
                    <a:pt x="22" y="0"/>
                    <a:pt x="19" y="0"/>
                  </a:cubicBezTo>
                  <a:close/>
                </a:path>
              </a:pathLst>
            </a:custGeom>
            <a:solidFill>
              <a:srgbClr val="313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766"/>
            <p:cNvSpPr>
              <a:spLocks/>
            </p:cNvSpPr>
            <p:nvPr/>
          </p:nvSpPr>
          <p:spPr bwMode="auto">
            <a:xfrm>
              <a:off x="7718425" y="4270375"/>
              <a:ext cx="254000" cy="550863"/>
            </a:xfrm>
            <a:custGeom>
              <a:avLst/>
              <a:gdLst>
                <a:gd name="T0" fmla="*/ 3 w 145"/>
                <a:gd name="T1" fmla="*/ 24 h 314"/>
                <a:gd name="T2" fmla="*/ 36 w 145"/>
                <a:gd name="T3" fmla="*/ 5 h 314"/>
                <a:gd name="T4" fmla="*/ 70 w 145"/>
                <a:gd name="T5" fmla="*/ 74 h 314"/>
                <a:gd name="T6" fmla="*/ 143 w 145"/>
                <a:gd name="T7" fmla="*/ 305 h 314"/>
                <a:gd name="T8" fmla="*/ 133 w 145"/>
                <a:gd name="T9" fmla="*/ 308 h 314"/>
                <a:gd name="T10" fmla="*/ 87 w 145"/>
                <a:gd name="T11" fmla="*/ 164 h 314"/>
                <a:gd name="T12" fmla="*/ 65 w 145"/>
                <a:gd name="T13" fmla="*/ 94 h 314"/>
                <a:gd name="T14" fmla="*/ 54 w 145"/>
                <a:gd name="T15" fmla="*/ 59 h 314"/>
                <a:gd name="T16" fmla="*/ 43 w 145"/>
                <a:gd name="T17" fmla="*/ 29 h 314"/>
                <a:gd name="T18" fmla="*/ 29 w 145"/>
                <a:gd name="T19" fmla="*/ 18 h 314"/>
                <a:gd name="T20" fmla="*/ 18 w 145"/>
                <a:gd name="T21" fmla="*/ 32 h 314"/>
                <a:gd name="T22" fmla="*/ 5 w 145"/>
                <a:gd name="T23" fmla="*/ 29 h 314"/>
                <a:gd name="T24" fmla="*/ 3 w 145"/>
                <a:gd name="T25" fmla="*/ 2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314">
                  <a:moveTo>
                    <a:pt x="3" y="24"/>
                  </a:moveTo>
                  <a:cubicBezTo>
                    <a:pt x="0" y="10"/>
                    <a:pt x="21" y="0"/>
                    <a:pt x="36" y="5"/>
                  </a:cubicBezTo>
                  <a:cubicBezTo>
                    <a:pt x="61" y="14"/>
                    <a:pt x="64" y="54"/>
                    <a:pt x="70" y="74"/>
                  </a:cubicBezTo>
                  <a:cubicBezTo>
                    <a:pt x="143" y="305"/>
                    <a:pt x="143" y="305"/>
                    <a:pt x="143" y="305"/>
                  </a:cubicBezTo>
                  <a:cubicBezTo>
                    <a:pt x="145" y="311"/>
                    <a:pt x="134" y="314"/>
                    <a:pt x="133" y="308"/>
                  </a:cubicBezTo>
                  <a:cubicBezTo>
                    <a:pt x="118" y="260"/>
                    <a:pt x="102" y="212"/>
                    <a:pt x="87" y="164"/>
                  </a:cubicBezTo>
                  <a:cubicBezTo>
                    <a:pt x="80" y="141"/>
                    <a:pt x="73" y="117"/>
                    <a:pt x="65" y="94"/>
                  </a:cubicBezTo>
                  <a:cubicBezTo>
                    <a:pt x="61" y="82"/>
                    <a:pt x="58" y="71"/>
                    <a:pt x="54" y="59"/>
                  </a:cubicBezTo>
                  <a:cubicBezTo>
                    <a:pt x="51" y="49"/>
                    <a:pt x="49" y="37"/>
                    <a:pt x="43" y="29"/>
                  </a:cubicBezTo>
                  <a:cubicBezTo>
                    <a:pt x="40" y="25"/>
                    <a:pt x="35" y="19"/>
                    <a:pt x="29" y="18"/>
                  </a:cubicBezTo>
                  <a:cubicBezTo>
                    <a:pt x="15" y="18"/>
                    <a:pt x="25" y="25"/>
                    <a:pt x="18" y="32"/>
                  </a:cubicBezTo>
                  <a:cubicBezTo>
                    <a:pt x="14" y="35"/>
                    <a:pt x="7" y="33"/>
                    <a:pt x="5" y="29"/>
                  </a:cubicBezTo>
                  <a:cubicBezTo>
                    <a:pt x="4" y="27"/>
                    <a:pt x="3" y="25"/>
                    <a:pt x="3" y="24"/>
                  </a:cubicBezTo>
                  <a:close/>
                </a:path>
              </a:pathLst>
            </a:custGeom>
            <a:solidFill>
              <a:srgbClr val="F9A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767"/>
            <p:cNvSpPr>
              <a:spLocks/>
            </p:cNvSpPr>
            <p:nvPr/>
          </p:nvSpPr>
          <p:spPr bwMode="auto">
            <a:xfrm>
              <a:off x="7931150" y="4043363"/>
              <a:ext cx="25400" cy="34925"/>
            </a:xfrm>
            <a:custGeom>
              <a:avLst/>
              <a:gdLst>
                <a:gd name="T0" fmla="*/ 2 w 15"/>
                <a:gd name="T1" fmla="*/ 4 h 20"/>
                <a:gd name="T2" fmla="*/ 1 w 15"/>
                <a:gd name="T3" fmla="*/ 8 h 20"/>
                <a:gd name="T4" fmla="*/ 14 w 15"/>
                <a:gd name="T5" fmla="*/ 9 h 20"/>
                <a:gd name="T6" fmla="*/ 10 w 15"/>
                <a:gd name="T7" fmla="*/ 2 h 20"/>
                <a:gd name="T8" fmla="*/ 2 w 15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2" y="4"/>
                  </a:moveTo>
                  <a:cubicBezTo>
                    <a:pt x="1" y="5"/>
                    <a:pt x="1" y="6"/>
                    <a:pt x="1" y="8"/>
                  </a:cubicBezTo>
                  <a:cubicBezTo>
                    <a:pt x="0" y="17"/>
                    <a:pt x="15" y="20"/>
                    <a:pt x="14" y="9"/>
                  </a:cubicBezTo>
                  <a:cubicBezTo>
                    <a:pt x="14" y="5"/>
                    <a:pt x="12" y="3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Freeform 768"/>
            <p:cNvSpPr>
              <a:spLocks/>
            </p:cNvSpPr>
            <p:nvPr/>
          </p:nvSpPr>
          <p:spPr bwMode="auto">
            <a:xfrm>
              <a:off x="7931150" y="4144963"/>
              <a:ext cx="25400" cy="34925"/>
            </a:xfrm>
            <a:custGeom>
              <a:avLst/>
              <a:gdLst>
                <a:gd name="T0" fmla="*/ 2 w 15"/>
                <a:gd name="T1" fmla="*/ 4 h 20"/>
                <a:gd name="T2" fmla="*/ 1 w 15"/>
                <a:gd name="T3" fmla="*/ 8 h 20"/>
                <a:gd name="T4" fmla="*/ 14 w 15"/>
                <a:gd name="T5" fmla="*/ 9 h 20"/>
                <a:gd name="T6" fmla="*/ 10 w 15"/>
                <a:gd name="T7" fmla="*/ 2 h 20"/>
                <a:gd name="T8" fmla="*/ 2 w 15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2" y="4"/>
                  </a:moveTo>
                  <a:cubicBezTo>
                    <a:pt x="1" y="5"/>
                    <a:pt x="1" y="6"/>
                    <a:pt x="1" y="8"/>
                  </a:cubicBezTo>
                  <a:cubicBezTo>
                    <a:pt x="0" y="17"/>
                    <a:pt x="15" y="20"/>
                    <a:pt x="14" y="9"/>
                  </a:cubicBezTo>
                  <a:cubicBezTo>
                    <a:pt x="14" y="5"/>
                    <a:pt x="12" y="3"/>
                    <a:pt x="10" y="2"/>
                  </a:cubicBezTo>
                  <a:cubicBezTo>
                    <a:pt x="7" y="0"/>
                    <a:pt x="3" y="1"/>
                    <a:pt x="2" y="4"/>
                  </a:cubicBezTo>
                  <a:close/>
                </a:path>
              </a:pathLst>
            </a:custGeom>
            <a:solidFill>
              <a:srgbClr val="3B6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7" name="Freeform 776"/>
          <p:cNvSpPr/>
          <p:nvPr/>
        </p:nvSpPr>
        <p:spPr>
          <a:xfrm>
            <a:off x="2198255" y="4387273"/>
            <a:ext cx="2826327" cy="1099127"/>
          </a:xfrm>
          <a:custGeom>
            <a:avLst/>
            <a:gdLst>
              <a:gd name="connsiteX0" fmla="*/ 0 w 2826327"/>
              <a:gd name="connsiteY0" fmla="*/ 0 h 1099127"/>
              <a:gd name="connsiteX1" fmla="*/ 9236 w 2826327"/>
              <a:gd name="connsiteY1" fmla="*/ 1099127 h 1099127"/>
              <a:gd name="connsiteX2" fmla="*/ 2826327 w 2826327"/>
              <a:gd name="connsiteY2" fmla="*/ 1071418 h 109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6327" h="1099127">
                <a:moveTo>
                  <a:pt x="0" y="0"/>
                </a:moveTo>
                <a:cubicBezTo>
                  <a:pt x="3079" y="366376"/>
                  <a:pt x="6157" y="732751"/>
                  <a:pt x="9236" y="1099127"/>
                </a:cubicBezTo>
                <a:lnTo>
                  <a:pt x="2826327" y="107141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Freeform 777"/>
          <p:cNvSpPr/>
          <p:nvPr/>
        </p:nvSpPr>
        <p:spPr>
          <a:xfrm>
            <a:off x="2133600" y="1265382"/>
            <a:ext cx="2604655" cy="1145309"/>
          </a:xfrm>
          <a:custGeom>
            <a:avLst/>
            <a:gdLst>
              <a:gd name="connsiteX0" fmla="*/ 9236 w 2604655"/>
              <a:gd name="connsiteY0" fmla="*/ 1145309 h 1145309"/>
              <a:gd name="connsiteX1" fmla="*/ 0 w 2604655"/>
              <a:gd name="connsiteY1" fmla="*/ 18473 h 1145309"/>
              <a:gd name="connsiteX2" fmla="*/ 2604655 w 2604655"/>
              <a:gd name="connsiteY2" fmla="*/ 0 h 114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4655" h="1145309">
                <a:moveTo>
                  <a:pt x="9236" y="1145309"/>
                </a:moveTo>
                <a:cubicBezTo>
                  <a:pt x="6157" y="769697"/>
                  <a:pt x="3079" y="394085"/>
                  <a:pt x="0" y="18473"/>
                </a:cubicBezTo>
                <a:lnTo>
                  <a:pt x="260465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Plus 778"/>
          <p:cNvSpPr/>
          <p:nvPr/>
        </p:nvSpPr>
        <p:spPr>
          <a:xfrm>
            <a:off x="2305855" y="1261889"/>
            <a:ext cx="623887" cy="611187"/>
          </a:xfrm>
          <a:prstGeom prst="mathPlus">
            <a:avLst>
              <a:gd name="adj1" fmla="val 9919"/>
            </a:avLst>
          </a:prstGeom>
          <a:solidFill>
            <a:srgbClr val="FDC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Plus 779"/>
          <p:cNvSpPr/>
          <p:nvPr/>
        </p:nvSpPr>
        <p:spPr>
          <a:xfrm>
            <a:off x="2978161" y="1261889"/>
            <a:ext cx="623887" cy="611187"/>
          </a:xfrm>
          <a:prstGeom prst="mathPlus">
            <a:avLst>
              <a:gd name="adj1" fmla="val 9919"/>
            </a:avLst>
          </a:prstGeom>
          <a:solidFill>
            <a:srgbClr val="FDC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Plus 780"/>
          <p:cNvSpPr/>
          <p:nvPr/>
        </p:nvSpPr>
        <p:spPr>
          <a:xfrm>
            <a:off x="3641990" y="1261889"/>
            <a:ext cx="623887" cy="611187"/>
          </a:xfrm>
          <a:prstGeom prst="mathPlus">
            <a:avLst>
              <a:gd name="adj1" fmla="val 9919"/>
            </a:avLst>
          </a:prstGeom>
          <a:solidFill>
            <a:srgbClr val="FDC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4" name="Straight Connector 783"/>
          <p:cNvCxnSpPr/>
          <p:nvPr/>
        </p:nvCxnSpPr>
        <p:spPr>
          <a:xfrm>
            <a:off x="2447381" y="5261366"/>
            <a:ext cx="472027" cy="0"/>
          </a:xfrm>
          <a:prstGeom prst="line">
            <a:avLst/>
          </a:prstGeom>
          <a:ln w="76200">
            <a:solidFill>
              <a:srgbClr val="FDC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6" name="Straight Connector 785"/>
          <p:cNvCxnSpPr/>
          <p:nvPr/>
        </p:nvCxnSpPr>
        <p:spPr>
          <a:xfrm>
            <a:off x="3103019" y="5261366"/>
            <a:ext cx="472027" cy="0"/>
          </a:xfrm>
          <a:prstGeom prst="line">
            <a:avLst/>
          </a:prstGeom>
          <a:ln w="76200">
            <a:solidFill>
              <a:srgbClr val="FDC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7" name="Straight Connector 786"/>
          <p:cNvCxnSpPr/>
          <p:nvPr/>
        </p:nvCxnSpPr>
        <p:spPr>
          <a:xfrm>
            <a:off x="3769497" y="5261366"/>
            <a:ext cx="472027" cy="0"/>
          </a:xfrm>
          <a:prstGeom prst="line">
            <a:avLst/>
          </a:prstGeom>
          <a:ln w="76200">
            <a:solidFill>
              <a:srgbClr val="FDC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" name="TextBox 787"/>
          <p:cNvSpPr txBox="1"/>
          <p:nvPr/>
        </p:nvSpPr>
        <p:spPr>
          <a:xfrm>
            <a:off x="4317208" y="2774333"/>
            <a:ext cx="472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#9Slide02 Tieu de dai" panose="02000000000000000000" pitchFamily="2" charset="0"/>
                <a:ea typeface="#9Slide02 Tieu de dai" panose="02000000000000000000" pitchFamily="2" charset="0"/>
              </a:rPr>
              <a:t>- Số trẻ em được sinh ra &gt;  số người chết đi 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4317208" y="3169351"/>
            <a:ext cx="25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#9Slide02 Tieu de dai" panose="02000000000000000000" pitchFamily="2" charset="0"/>
                <a:ea typeface="#9Slide02 Tieu de dai" panose="02000000000000000000" pitchFamily="2" charset="0"/>
              </a:rPr>
              <a:t>- Số người nhập cư cao</a:t>
            </a:r>
          </a:p>
        </p:txBody>
      </p:sp>
      <p:sp>
        <p:nvSpPr>
          <p:cNvPr id="790" name="TextBox 789"/>
          <p:cNvSpPr txBox="1"/>
          <p:nvPr/>
        </p:nvSpPr>
        <p:spPr>
          <a:xfrm>
            <a:off x="4229215" y="6104186"/>
            <a:ext cx="472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#9Slide02 Tieu de dai" panose="02000000000000000000" pitchFamily="2" charset="0"/>
                <a:ea typeface="#9Slide02 Tieu de dai" panose="02000000000000000000" pitchFamily="2" charset="0"/>
              </a:rPr>
              <a:t>- Số trẻ em được sinh ra &lt;  số người chết đi </a:t>
            </a:r>
          </a:p>
        </p:txBody>
      </p:sp>
      <p:sp>
        <p:nvSpPr>
          <p:cNvPr id="791" name="TextBox 790"/>
          <p:cNvSpPr txBox="1"/>
          <p:nvPr/>
        </p:nvSpPr>
        <p:spPr>
          <a:xfrm>
            <a:off x="4229215" y="6499204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#9Slide02 Tieu de dai" panose="02000000000000000000" pitchFamily="2" charset="0"/>
                <a:ea typeface="#9Slide02 Tieu de dai" panose="02000000000000000000" pitchFamily="2" charset="0"/>
              </a:rPr>
              <a:t>- Số người chuyển cư cao</a:t>
            </a:r>
          </a:p>
        </p:txBody>
      </p:sp>
      <p:sp>
        <p:nvSpPr>
          <p:cNvPr id="782" name="TextBox 781"/>
          <p:cNvSpPr txBox="1"/>
          <p:nvPr/>
        </p:nvSpPr>
        <p:spPr>
          <a:xfrm>
            <a:off x="106363" y="82372"/>
            <a:ext cx="400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? Dân số ở một nơi (một tỉnh/thành) tăng hay giảm phụ thuộc vào yếu tố nào?</a:t>
            </a:r>
            <a:endParaRPr lang="en-US" sz="2400" b="1" dirty="0"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362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/>
      <p:bldP spid="789" grpId="0"/>
      <p:bldP spid="790" grpId="0"/>
      <p:bldP spid="791" grpId="0"/>
      <p:bldP spid="7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896" y="940073"/>
            <a:ext cx="8974183" cy="3533889"/>
            <a:chOff x="0" y="2089879"/>
            <a:chExt cx="9144000" cy="2770426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089879"/>
              <a:ext cx="9144000" cy="2710721"/>
              <a:chOff x="0" y="2089879"/>
              <a:chExt cx="9144000" cy="2710721"/>
            </a:xfrm>
          </p:grpSpPr>
          <p:pic>
            <p:nvPicPr>
              <p:cNvPr id="6" name="Picture 4" descr="Bieu do ti le gia tang dan so tu nhien o cac nuoc phat trie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89879"/>
                <a:ext cx="4649492" cy="2710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5" descr="Bieu do ti le gia tang dan so tu nhien o cac nuoc dang phat trie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9492" y="2089879"/>
                <a:ext cx="4494508" cy="26345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524000" y="4572000"/>
              <a:ext cx="838200" cy="276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H1.3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0" y="4583668"/>
              <a:ext cx="838200" cy="276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H1.4</a:t>
              </a:r>
            </a:p>
          </p:txBody>
        </p:sp>
      </p:grp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2362200" y="4642567"/>
            <a:ext cx="4382453" cy="2105978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Tỉ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lệ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gia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tăng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dân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số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là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khoảng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cách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giữa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yếu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tố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nào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?</a:t>
            </a:r>
            <a:endParaRPr kumimoji="0" sz="262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075" y="4581452"/>
            <a:ext cx="68580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3691075" y="4757438"/>
            <a:ext cx="4382453" cy="2105978"/>
          </a:xfrm>
          <a:prstGeom prst="cloudCallout">
            <a:avLst>
              <a:gd name="adj1" fmla="val -39706"/>
              <a:gd name="adj2" fmla="val 748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Khoảng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cách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rộng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hẹp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ở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năm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62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ý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nghĩa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6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gì</a:t>
            </a: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? </a:t>
            </a:r>
            <a:endParaRPr kumimoji="0" sz="26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1666" y="5671327"/>
            <a:ext cx="7351803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hẹp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, </a:t>
            </a: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+mn-cs"/>
              </a:rPr>
              <a:t>nhanh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867400" y="1790700"/>
            <a:ext cx="0" cy="2286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812205" y="1766751"/>
            <a:ext cx="8709" cy="9906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67600" y="2620339"/>
            <a:ext cx="1" cy="8970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39000" y="2262051"/>
            <a:ext cx="0" cy="10668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7897" y="96420"/>
            <a:ext cx="8501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4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13" grpId="0" bldLvl="0" animBg="1"/>
      <p:bldP spid="13" grpId="1" bldLvl="0" animBg="1"/>
      <p:bldP spid="11" grpId="0" bldLvl="0" animBg="1"/>
      <p:bldP spid="11" grpId="1" bldLvl="0" animBg="1"/>
      <p:bldP spid="1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SGK-Dia-li-7-hinh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7400"/>
            <a:ext cx="3845923" cy="3585073"/>
          </a:xfrm>
          <a:prstGeom prst="rect">
            <a:avLst/>
          </a:prstGeom>
          <a:noFill/>
        </p:spPr>
      </p:pic>
      <p:pic>
        <p:nvPicPr>
          <p:cNvPr id="29701" name="Picture 5" descr="SGK-Dia-li-7-hinh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523" y="1531755"/>
            <a:ext cx="3600450" cy="3580719"/>
          </a:xfrm>
          <a:prstGeom prst="rect">
            <a:avLst/>
          </a:prstGeom>
          <a:noFill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838200" y="276009"/>
            <a:ext cx="7696200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giai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1950-2000,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tỉ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gia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tăng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cao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?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Tại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sao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066800" y="5286646"/>
            <a:ext cx="2228850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phát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triển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825326" y="5314951"/>
            <a:ext cx="3970960" cy="5078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đang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phát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triển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57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20040" y="2895600"/>
            <a:ext cx="531495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657600"/>
            <a:ext cx="7924800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970530" algn="l"/>
              </a:tabLst>
            </a:pP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nl-NL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nhân: do các nước này giành được độc lập, đời sống được cải thiện và những tiến bộ về y tế làm giảm nhanh tỉ lệ tử, trong khi tỉ lệ sinh vẫn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cao</a:t>
            </a:r>
            <a:r>
              <a:rPr lang="nl-NL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spc="5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Hướng dẫn cách cầm bút chuẩn điều quan trọng mà mọi người thường bỏ qua -  Kênh thiếu n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454925"/>
            <a:ext cx="3127375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1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vấn đề về dân số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96857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" y="1005449"/>
            <a:ext cx="8534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trường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+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ô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,….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+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,..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+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,…</a:t>
            </a:r>
          </a:p>
          <a:p>
            <a:pPr marL="457200" indent="-457200" algn="just">
              <a:buFont typeface="Wingdings" pitchFamily="2" charset="2"/>
              <a:buChar char="ü"/>
            </a:pP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19600"/>
            <a:ext cx="911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hội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09600" y="260297"/>
            <a:ext cx="531495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731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1645920" y="207678"/>
            <a:ext cx="5064919" cy="628650"/>
          </a:xfrm>
          <a:prstGeom prst="horizontalScroll">
            <a:avLst>
              <a:gd name="adj" fmla="val 125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24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Củng</a:t>
            </a:r>
            <a:r>
              <a:rPr lang="en-US" sz="2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Cố</a:t>
            </a:r>
            <a:r>
              <a:rPr lang="en-US" sz="2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endParaRPr lang="en-US" sz="2400" i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647224" y="4286250"/>
            <a:ext cx="7898130" cy="514350"/>
          </a:xfrm>
          <a:prstGeom prst="rect">
            <a:avLst/>
          </a:prstGeom>
          <a:noFill/>
          <a:ln w="25400" algn="ctr">
            <a:solidFill>
              <a:srgbClr val="B0761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800100" y="5200650"/>
            <a:ext cx="7571422" cy="833914"/>
          </a:xfrm>
          <a:prstGeom prst="rect">
            <a:avLst/>
          </a:prstGeom>
          <a:noFill/>
          <a:ln w="25400" algn="ctr">
            <a:solidFill>
              <a:srgbClr val="B0761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</a:t>
            </a:r>
          </a:p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lai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800100" y="2514600"/>
            <a:ext cx="7898130" cy="571500"/>
          </a:xfrm>
          <a:prstGeom prst="rect">
            <a:avLst/>
          </a:prstGeom>
          <a:noFill/>
          <a:ln w="25400" algn="ctr">
            <a:solidFill>
              <a:srgbClr val="B0761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sz="1725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 số là tổng số dân sinh sống trên một lãnh thổ nhất định.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784384" y="3436620"/>
            <a:ext cx="7521892" cy="563879"/>
          </a:xfrm>
          <a:prstGeom prst="rect">
            <a:avLst/>
          </a:prstGeom>
          <a:noFill/>
          <a:ln w="25400" algn="ctr">
            <a:solidFill>
              <a:srgbClr val="B0761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nổ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1%</a:t>
            </a: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auto">
          <a:xfrm>
            <a:off x="114300" y="2628900"/>
            <a:ext cx="772478" cy="342900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70C0"/>
                </a:solidFill>
                <a:latin typeface="VNI-Times" pitchFamily="2" charset="0"/>
                <a:ea typeface="SimSun"/>
              </a:rPr>
              <a:t>Ñ</a:t>
            </a: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11906" y="4400550"/>
            <a:ext cx="772478" cy="342900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70C0"/>
                </a:solidFill>
                <a:latin typeface="VNI-Times" pitchFamily="2" charset="0"/>
                <a:ea typeface="SimSun"/>
              </a:rPr>
              <a:t>Ñ</a:t>
            </a:r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11906" y="5257800"/>
            <a:ext cx="772478" cy="342900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70C0"/>
                </a:solidFill>
                <a:latin typeface="VNI-Times" pitchFamily="2" charset="0"/>
                <a:ea typeface="SimSun"/>
              </a:rPr>
              <a:t>Ñ</a:t>
            </a:r>
          </a:p>
        </p:txBody>
      </p:sp>
      <p:sp>
        <p:nvSpPr>
          <p:cNvPr id="44" name="Oval 6"/>
          <p:cNvSpPr>
            <a:spLocks noChangeArrowheads="1"/>
          </p:cNvSpPr>
          <p:nvPr/>
        </p:nvSpPr>
        <p:spPr bwMode="auto">
          <a:xfrm>
            <a:off x="11906" y="3543300"/>
            <a:ext cx="772478" cy="342900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70C0"/>
                </a:solidFill>
                <a:latin typeface="VNI-Times" pitchFamily="2" charset="0"/>
                <a:ea typeface="SimSun"/>
              </a:rPr>
              <a:t>Ñ</a:t>
            </a: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6324600" y="2628900"/>
            <a:ext cx="772478" cy="342900"/>
          </a:xfrm>
          <a:prstGeom prst="ellipse">
            <a:avLst/>
          </a:prstGeom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VNI-Times" pitchFamily="2" charset="0"/>
                <a:ea typeface="SimSun"/>
              </a:rPr>
              <a:t>S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371522" y="4351019"/>
            <a:ext cx="772478" cy="342900"/>
          </a:xfrm>
          <a:prstGeom prst="ellipse">
            <a:avLst/>
          </a:prstGeom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VNI-Times" pitchFamily="2" charset="0"/>
                <a:ea typeface="SimSun"/>
              </a:rPr>
              <a:t>S</a:t>
            </a: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8393430" y="5543550"/>
            <a:ext cx="772478" cy="342900"/>
          </a:xfrm>
          <a:prstGeom prst="ellipse">
            <a:avLst/>
          </a:prstGeom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VNI-Times" pitchFamily="2" charset="0"/>
                <a:ea typeface="SimSun"/>
              </a:rPr>
              <a:t>S</a:t>
            </a:r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8306276" y="3518399"/>
            <a:ext cx="772478" cy="342900"/>
          </a:xfrm>
          <a:prstGeom prst="ellipse">
            <a:avLst/>
          </a:prstGeom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VNI-Times" pitchFamily="2" charset="0"/>
                <a:ea typeface="SimSun"/>
              </a:rPr>
              <a:t>S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4786" y="1423557"/>
            <a:ext cx="8584883" cy="83099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perspectiveAbove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Döïa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vaøo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noäi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dung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baøi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hoïc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haõy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chæ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ra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nhöõng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caâu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döôùi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ñaây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laø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caâu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ñuùng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hay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caâu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VNI-Times" pitchFamily="2" charset="0"/>
                <a:ea typeface="SimSun"/>
              </a:rPr>
              <a:t>sai</a:t>
            </a:r>
            <a:r>
              <a:rPr lang="en-US" sz="2400" b="1" i="1" dirty="0">
                <a:solidFill>
                  <a:srgbClr val="FF0000"/>
                </a:solidFill>
                <a:latin typeface="VNI-Times" pitchFamily="2" charset="0"/>
                <a:ea typeface="SimSun"/>
              </a:rPr>
              <a:t>.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57838" y="4250088"/>
            <a:ext cx="7863840" cy="5143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Tháp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nhiều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771253" y="5175544"/>
            <a:ext cx="7881461" cy="8791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Tháp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defTabSz="685800" eaLnBrk="1" hangingPunct="1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lai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771253" y="2582245"/>
            <a:ext cx="7898130" cy="571500"/>
          </a:xfrm>
          <a:prstGeom prst="rect">
            <a:avLst/>
          </a:prstGeom>
          <a:solidFill>
            <a:srgbClr val="C00000"/>
          </a:solidFill>
          <a:ln w="38100" algn="ctr">
            <a:solidFill>
              <a:schemeClr val="bg1"/>
            </a:solidFill>
            <a:miter lim="800000"/>
          </a:ln>
          <a:effectLst>
            <a:outerShdw blurRad="76200" dist="50800" dir="5400000" rotWithShape="0">
              <a:srgbClr val="4E3B30">
                <a:alpha val="59999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>
              <a:defRPr/>
            </a:pP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là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tổng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dân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sinh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sống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trên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một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lãnh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thổ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nhất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định</a:t>
            </a:r>
            <a:r>
              <a:rPr lang="en-US" sz="1725" dirty="0">
                <a:solidFill>
                  <a:srgbClr val="FBEEC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Cloud Callout 3"/>
          <p:cNvSpPr>
            <a:spLocks noChangeArrowheads="1"/>
          </p:cNvSpPr>
          <p:nvPr/>
        </p:nvSpPr>
        <p:spPr bwMode="auto">
          <a:xfrm>
            <a:off x="5693875" y="858372"/>
            <a:ext cx="2575560" cy="1200150"/>
          </a:xfrm>
          <a:prstGeom prst="cloudCallout">
            <a:avLst>
              <a:gd name="adj1" fmla="val -32083"/>
              <a:gd name="adj2" fmla="val 95537"/>
            </a:avLst>
          </a:prstGeom>
          <a:gradFill rotWithShape="1">
            <a:gsLst>
              <a:gs pos="0">
                <a:srgbClr val="F2D9D4"/>
              </a:gs>
              <a:gs pos="72000">
                <a:srgbClr val="D8917F"/>
              </a:gs>
              <a:gs pos="100000">
                <a:srgbClr val="D47962"/>
              </a:gs>
            </a:gsLst>
            <a:lin ang="5400000" scaled="1"/>
          </a:gradFill>
          <a:ln w="10000" algn="ctr">
            <a:solidFill>
              <a:schemeClr val="accent2"/>
            </a:solidFill>
            <a:round/>
          </a:ln>
          <a:effectLst>
            <a:outerShdw blurRad="76200" dist="50800" dir="5400000" rotWithShape="0">
              <a:srgbClr val="4E3B30">
                <a:alpha val="59999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Raát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tieác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chöa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phaûi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thöû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laïi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nheù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!</a:t>
            </a:r>
          </a:p>
        </p:txBody>
      </p:sp>
      <p:sp>
        <p:nvSpPr>
          <p:cNvPr id="26" name="Cloud Callout 25"/>
          <p:cNvSpPr>
            <a:spLocks noChangeArrowheads="1"/>
          </p:cNvSpPr>
          <p:nvPr/>
        </p:nvSpPr>
        <p:spPr bwMode="auto">
          <a:xfrm>
            <a:off x="5741501" y="930509"/>
            <a:ext cx="2575560" cy="1200150"/>
          </a:xfrm>
          <a:prstGeom prst="cloudCallout">
            <a:avLst>
              <a:gd name="adj1" fmla="val -32083"/>
              <a:gd name="adj2" fmla="val 95537"/>
            </a:avLst>
          </a:prstGeom>
          <a:gradFill rotWithShape="1">
            <a:gsLst>
              <a:gs pos="0">
                <a:srgbClr val="F2D9D4"/>
              </a:gs>
              <a:gs pos="72000">
                <a:srgbClr val="D8917F"/>
              </a:gs>
              <a:gs pos="100000">
                <a:srgbClr val="D47962"/>
              </a:gs>
            </a:gsLst>
            <a:lin ang="5400000" scaled="1"/>
          </a:gradFill>
          <a:ln w="10000" algn="ctr">
            <a:solidFill>
              <a:schemeClr val="accent2"/>
            </a:solidFill>
            <a:round/>
          </a:ln>
          <a:effectLst>
            <a:outerShdw blurRad="76200" dist="50800" dir="5400000" rotWithShape="0">
              <a:srgbClr val="4E3B30">
                <a:alpha val="59999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Raát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tieác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chöa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phaûi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thöû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laïi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nheù</a:t>
            </a:r>
            <a:r>
              <a:rPr lang="en-US" sz="2000" dirty="0">
                <a:solidFill>
                  <a:prstClr val="black"/>
                </a:solidFill>
                <a:latin typeface="VNI-Times" pitchFamily="2" charset="0"/>
                <a:ea typeface="SimSun"/>
              </a:rPr>
              <a:t>!</a:t>
            </a:r>
          </a:p>
        </p:txBody>
      </p:sp>
      <p:sp>
        <p:nvSpPr>
          <p:cNvPr id="27" name="Cloud Callout 26"/>
          <p:cNvSpPr>
            <a:spLocks noChangeArrowheads="1"/>
          </p:cNvSpPr>
          <p:nvPr/>
        </p:nvSpPr>
        <p:spPr bwMode="auto">
          <a:xfrm>
            <a:off x="5717688" y="892632"/>
            <a:ext cx="2575560" cy="1200150"/>
          </a:xfrm>
          <a:prstGeom prst="cloudCallout">
            <a:avLst>
              <a:gd name="adj1" fmla="val -32083"/>
              <a:gd name="adj2" fmla="val 95537"/>
            </a:avLst>
          </a:prstGeom>
          <a:gradFill rotWithShape="1">
            <a:gsLst>
              <a:gs pos="0">
                <a:srgbClr val="F2D9D4"/>
              </a:gs>
              <a:gs pos="72000">
                <a:srgbClr val="D8917F"/>
              </a:gs>
              <a:gs pos="100000">
                <a:srgbClr val="D47962"/>
              </a:gs>
            </a:gsLst>
            <a:lin ang="5400000" scaled="1"/>
          </a:gradFill>
          <a:ln w="10000" algn="ctr">
            <a:solidFill>
              <a:schemeClr val="accent2"/>
            </a:solidFill>
            <a:round/>
          </a:ln>
          <a:effectLst>
            <a:outerShdw blurRad="76200" dist="50800" dir="5400000" rotWithShape="0">
              <a:srgbClr val="4E3B30">
                <a:alpha val="59999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r>
              <a:rPr lang="en-US" sz="15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Raát</a:t>
            </a:r>
            <a:r>
              <a:rPr lang="en-US" sz="15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tieác</a:t>
            </a:r>
            <a:r>
              <a:rPr lang="en-US" sz="1500" dirty="0">
                <a:solidFill>
                  <a:prstClr val="black"/>
                </a:solidFill>
                <a:latin typeface="VNI-Times" pitchFamily="2" charset="0"/>
                <a:ea typeface="SimSun"/>
              </a:rPr>
              <a:t>, </a:t>
            </a:r>
            <a:r>
              <a:rPr lang="en-US" sz="15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chöa</a:t>
            </a:r>
            <a:r>
              <a:rPr lang="en-US" sz="15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phaûi</a:t>
            </a:r>
            <a:r>
              <a:rPr lang="en-US" sz="1500" dirty="0">
                <a:solidFill>
                  <a:prstClr val="black"/>
                </a:solidFill>
                <a:latin typeface="VNI-Times" pitchFamily="2" charset="0"/>
                <a:ea typeface="SimSun"/>
              </a:rPr>
              <a:t>. </a:t>
            </a:r>
            <a:r>
              <a:rPr lang="en-US" sz="15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Em</a:t>
            </a:r>
            <a:r>
              <a:rPr lang="en-US" sz="15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thöû</a:t>
            </a:r>
            <a:r>
              <a:rPr lang="en-US" sz="15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laïi</a:t>
            </a:r>
            <a:r>
              <a:rPr lang="en-US" sz="1500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nheù</a:t>
            </a:r>
            <a:r>
              <a:rPr lang="en-US" sz="1500" dirty="0">
                <a:solidFill>
                  <a:prstClr val="black"/>
                </a:solidFill>
                <a:latin typeface="VNI-Times" pitchFamily="2" charset="0"/>
                <a:ea typeface="SimSun"/>
              </a:rPr>
              <a:t>!</a:t>
            </a:r>
          </a:p>
        </p:txBody>
      </p:sp>
      <p:sp>
        <p:nvSpPr>
          <p:cNvPr id="28" name="Cloud Callout 27"/>
          <p:cNvSpPr>
            <a:spLocks noChangeArrowheads="1"/>
          </p:cNvSpPr>
          <p:nvPr/>
        </p:nvSpPr>
        <p:spPr bwMode="auto">
          <a:xfrm>
            <a:off x="5717688" y="861060"/>
            <a:ext cx="2575560" cy="1200150"/>
          </a:xfrm>
          <a:prstGeom prst="cloudCallout">
            <a:avLst>
              <a:gd name="adj1" fmla="val -32083"/>
              <a:gd name="adj2" fmla="val 95537"/>
            </a:avLst>
          </a:prstGeom>
          <a:gradFill rotWithShape="1">
            <a:gsLst>
              <a:gs pos="0">
                <a:srgbClr val="F2D9D4"/>
              </a:gs>
              <a:gs pos="72000">
                <a:srgbClr val="D8917F"/>
              </a:gs>
              <a:gs pos="100000">
                <a:srgbClr val="D47962"/>
              </a:gs>
            </a:gsLst>
            <a:lin ang="5400000" scaled="1"/>
          </a:gradFill>
          <a:ln w="10000" algn="ctr">
            <a:solidFill>
              <a:schemeClr val="accent2"/>
            </a:solidFill>
            <a:round/>
          </a:ln>
          <a:effectLst>
            <a:outerShdw blurRad="76200" dist="50800" dir="5400000" rotWithShape="0">
              <a:srgbClr val="4E3B30">
                <a:alpha val="59999"/>
              </a:srgbClr>
            </a:outerShdw>
          </a:effectLst>
        </p:spPr>
        <p:txBody>
          <a:bodyPr anchor="ctr"/>
          <a:lstStyle/>
          <a:p>
            <a:pPr algn="ctr" defTabSz="685800">
              <a:defRPr/>
            </a:pPr>
            <a:r>
              <a:rPr lang="en-US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Raát</a:t>
            </a:r>
            <a:r>
              <a:rPr lang="en-US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tieác</a:t>
            </a:r>
            <a:r>
              <a:rPr lang="en-US" dirty="0">
                <a:solidFill>
                  <a:prstClr val="black"/>
                </a:solidFill>
                <a:latin typeface="VNI-Times" pitchFamily="2" charset="0"/>
                <a:ea typeface="SimSun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chöa</a:t>
            </a:r>
            <a:r>
              <a:rPr lang="en-US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phaûi</a:t>
            </a:r>
            <a:r>
              <a:rPr lang="en-US" dirty="0">
                <a:solidFill>
                  <a:prstClr val="black"/>
                </a:solidFill>
                <a:latin typeface="VNI-Times" pitchFamily="2" charset="0"/>
                <a:ea typeface="SimSun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Em</a:t>
            </a:r>
            <a:r>
              <a:rPr lang="en-US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thöû</a:t>
            </a:r>
            <a:r>
              <a:rPr lang="en-US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laïi</a:t>
            </a:r>
            <a:r>
              <a:rPr lang="en-US" dirty="0">
                <a:solidFill>
                  <a:prstClr val="black"/>
                </a:solidFill>
                <a:latin typeface="VNI-Times" pitchFamily="2" charset="0"/>
                <a:ea typeface="SimSu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VNI-Times" pitchFamily="2" charset="0"/>
                <a:ea typeface="SimSun"/>
              </a:rPr>
              <a:t>nheù</a:t>
            </a:r>
            <a:r>
              <a:rPr lang="en-US" dirty="0">
                <a:solidFill>
                  <a:prstClr val="black"/>
                </a:solidFill>
                <a:latin typeface="VNI-Times" pitchFamily="2" charset="0"/>
                <a:ea typeface="SimSun"/>
              </a:rPr>
              <a:t>!</a:t>
            </a:r>
          </a:p>
        </p:txBody>
      </p:sp>
      <p:pic>
        <p:nvPicPr>
          <p:cNvPr id="29" name="Picture 6" descr="14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929" y="361474"/>
            <a:ext cx="24717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14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" y="346710"/>
            <a:ext cx="24717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14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990" y="338113"/>
            <a:ext cx="24717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14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79" y="314325"/>
            <a:ext cx="24717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3257550"/>
            <a:ext cx="1030176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135856" y="6400800"/>
            <a:ext cx="1030176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19048" y="5029200"/>
            <a:ext cx="1030176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1253" y="3427045"/>
            <a:ext cx="7506176" cy="48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2,1 %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235869" y="3602592"/>
            <a:ext cx="216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30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0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30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10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1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30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"/>
                            </p:stCondLst>
                            <p:childTnLst>
                              <p:par>
                                <p:cTn id="2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/>
          <p:cNvSpPr/>
          <p:nvPr/>
        </p:nvSpPr>
        <p:spPr>
          <a:xfrm>
            <a:off x="2743200" y="685800"/>
            <a:ext cx="4953000" cy="1371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914400"/>
            <a:ext cx="3546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SGK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6A536D6-5D39-449F-B723-E528FBCD9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" y="1524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1800" r="99600">
                        <a14:foregroundMark x1="50400" y1="12000" x2="50200" y2="9333"/>
                        <a14:foregroundMark x1="19600" y1="98000" x2="97800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136934"/>
            <a:ext cx="6711950" cy="4027170"/>
          </a:xfrm>
        </p:spPr>
      </p:pic>
      <p:pic>
        <p:nvPicPr>
          <p:cNvPr id="4" name="Picture 2" descr="E:\HAIYEN\DAY_HOC\DIALI_8\BAI_1\Lecture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" y="-64235"/>
            <a:ext cx="9164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2967" y="613836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 err="1">
                <a:solidFill>
                  <a:srgbClr val="C0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Phần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một</a:t>
            </a:r>
            <a:endParaRPr lang="en-US" sz="2800" b="1" i="1" u="sng" dirty="0">
              <a:solidFill>
                <a:srgbClr val="C00000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591" y="1176348"/>
            <a:ext cx="911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THÀNH PHẦN NHÂN VĂN CỦA MÔI TRƯỜNG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66900" y="1840765"/>
            <a:ext cx="5410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BÀI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: DÂN SỐ</a:t>
            </a:r>
          </a:p>
        </p:txBody>
      </p:sp>
      <p:pic>
        <p:nvPicPr>
          <p:cNvPr id="10" name="Picture 9" descr="http://www.iforidiot.com/wp-content/uploads/2015/05/overpopulation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228" y="3675254"/>
            <a:ext cx="4191000" cy="3657600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3581400" y="2602765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16164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838200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 smtClean="0">
                <a:latin typeface="+mj-lt"/>
              </a:rPr>
              <a:t>C</a:t>
            </a:r>
            <a:r>
              <a:rPr lang="en-US" sz="4000" b="1" dirty="0" err="1" smtClean="0">
                <a:latin typeface="+mj-lt"/>
              </a:rPr>
              <a:t>âu</a:t>
            </a:r>
            <a:r>
              <a:rPr lang="en-US" sz="4000" b="1" dirty="0" smtClean="0">
                <a:latin typeface="+mj-lt"/>
              </a:rPr>
              <a:t> 1</a:t>
            </a:r>
            <a:r>
              <a:rPr lang="vi-VN" sz="4000" b="1" dirty="0" smtClean="0">
                <a:latin typeface="+mj-lt"/>
              </a:rPr>
              <a:t>: </a:t>
            </a:r>
            <a:r>
              <a:rPr lang="vi-VN" sz="4000" dirty="0" smtClean="0">
                <a:latin typeface="+mj-lt"/>
              </a:rPr>
              <a:t>Trường </a:t>
            </a:r>
            <a:r>
              <a:rPr lang="vi-VN" sz="4000" dirty="0">
                <a:latin typeface="+mj-lt"/>
              </a:rPr>
              <a:t>hợp nào dưới đây sẽ dẫn đến sự tăng nhanh dân </a:t>
            </a:r>
            <a:r>
              <a:rPr lang="vi-VN" sz="4000" dirty="0" smtClean="0">
                <a:latin typeface="+mj-lt"/>
              </a:rPr>
              <a:t>số</a:t>
            </a:r>
            <a:endParaRPr lang="vi-VN" sz="4000" dirty="0">
              <a:latin typeface="+mj-lt"/>
            </a:endParaRPr>
          </a:p>
          <a:p>
            <a:pPr algn="just"/>
            <a:r>
              <a:rPr lang="vi-VN" sz="4000" dirty="0">
                <a:latin typeface="+mj-lt"/>
              </a:rPr>
              <a:t>   </a:t>
            </a:r>
            <a:r>
              <a:rPr lang="vi-VN" sz="4000" b="1" dirty="0">
                <a:latin typeface="+mj-lt"/>
              </a:rPr>
              <a:t>A.</a:t>
            </a:r>
            <a:r>
              <a:rPr lang="vi-VN" sz="4000" dirty="0">
                <a:latin typeface="+mj-lt"/>
              </a:rPr>
              <a:t> Tỉ lệ sinh cao, tỉ lệ tử cao.</a:t>
            </a:r>
          </a:p>
          <a:p>
            <a:pPr algn="just"/>
            <a:r>
              <a:rPr lang="vi-VN" sz="4000" dirty="0">
                <a:latin typeface="+mj-lt"/>
              </a:rPr>
              <a:t>   </a:t>
            </a:r>
            <a:r>
              <a:rPr lang="vi-VN" sz="4000" b="1" dirty="0">
                <a:latin typeface="+mj-lt"/>
              </a:rPr>
              <a:t>B.</a:t>
            </a:r>
            <a:r>
              <a:rPr lang="vi-VN" sz="4000" dirty="0">
                <a:latin typeface="+mj-lt"/>
              </a:rPr>
              <a:t> Tỉ lệ sinh giảm, tỉ lệ tử giảm.</a:t>
            </a:r>
          </a:p>
          <a:p>
            <a:pPr algn="just"/>
            <a:r>
              <a:rPr lang="vi-VN" sz="4000" dirty="0">
                <a:latin typeface="+mj-lt"/>
              </a:rPr>
              <a:t>   </a:t>
            </a:r>
            <a:r>
              <a:rPr lang="vi-VN" sz="4000" b="1" dirty="0">
                <a:latin typeface="+mj-lt"/>
              </a:rPr>
              <a:t>C.</a:t>
            </a:r>
            <a:r>
              <a:rPr lang="vi-VN" sz="4000" dirty="0">
                <a:latin typeface="+mj-lt"/>
              </a:rPr>
              <a:t> Tỉ lệ sinh cao, tỉ lệ tử giảm.</a:t>
            </a:r>
          </a:p>
          <a:p>
            <a:pPr algn="just"/>
            <a:r>
              <a:rPr lang="vi-VN" sz="4000" dirty="0">
                <a:latin typeface="+mj-lt"/>
              </a:rPr>
              <a:t>   </a:t>
            </a:r>
            <a:r>
              <a:rPr lang="vi-VN" sz="4000" b="1" dirty="0">
                <a:latin typeface="+mj-lt"/>
              </a:rPr>
              <a:t>D.</a:t>
            </a:r>
            <a:r>
              <a:rPr lang="vi-VN" sz="4000" dirty="0">
                <a:latin typeface="+mj-lt"/>
              </a:rPr>
              <a:t> Tỉ lệ tử cao, tỉ lệ sinh giảm.</a:t>
            </a:r>
          </a:p>
        </p:txBody>
      </p:sp>
      <p:sp>
        <p:nvSpPr>
          <p:cNvPr id="6" name="Oval 5"/>
          <p:cNvSpPr/>
          <p:nvPr/>
        </p:nvSpPr>
        <p:spPr>
          <a:xfrm>
            <a:off x="914400" y="3429000"/>
            <a:ext cx="7620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914400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Gia tăng cơ giới là sự gia tăng dân số do: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Sự tương quan giữa số trẻ sinh ra và số người chết đi.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Sự tương quan giữa số trẻ sinh ra và số người từ nơi khác đến.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Sự tương quan giữa số trẻ sinh ra và số người chuyển đi.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Sự tương quan giữa số người chuyển đi và số người từ nơi khác đến.</a:t>
            </a:r>
          </a:p>
        </p:txBody>
      </p:sp>
      <p:sp>
        <p:nvSpPr>
          <p:cNvPr id="7" name="Oval 6"/>
          <p:cNvSpPr/>
          <p:nvPr/>
        </p:nvSpPr>
        <p:spPr>
          <a:xfrm>
            <a:off x="533400" y="1524000"/>
            <a:ext cx="685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3000"/>
            <a:ext cx="8991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1( SGK )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Kết cấu theo độ tuổi của dân số: Bao nhiêu người ở từng lớp tuổi và từng nhóm tuổi.</a:t>
            </a:r>
          </a:p>
          <a:p>
            <a:pPr algn="just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Kết cấu theo giới tính của dân số: Bao nhiêu nam, nữ ở từng lớp tuổi và từng nhóm tuổi.</a:t>
            </a:r>
          </a:p>
        </p:txBody>
      </p:sp>
    </p:spTree>
    <p:extLst>
      <p:ext uri="{BB962C8B-B14F-4D97-AF65-F5344CB8AC3E}">
        <p14:creationId xmlns:p14="http://schemas.microsoft.com/office/powerpoint/2010/main" val="331956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334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SGK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295400"/>
            <a:ext cx="830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- Giai đoạn 1990 - 1995 so với giai đoạn 1950 - 1955, tỉ lệ tăng dân số tự nhiên của châu Phi cao nhất (tăng thêm 0,45%), của Nam Mĩ thấp nhất (giảm đi 0,95%).</a:t>
            </a:r>
          </a:p>
          <a:p>
            <a:r>
              <a:rPr lang="vi-VN" sz="2800" dirty="0"/>
              <a:t>- Tỉ lệ gia tăng dân số tự nhiên của châu Á giảm nhưng tỉ trọng dân số so với toàn thế giới lại tăng, vì:</a:t>
            </a:r>
          </a:p>
          <a:p>
            <a:r>
              <a:rPr lang="vi-VN" sz="2800" dirty="0"/>
              <a:t>+ Dân số của châu Á đông (chiếm 55,6% dân số thế giới năm 1950 và </a:t>
            </a:r>
            <a:r>
              <a:rPr lang="vi-VN" sz="2800" dirty="0" smtClean="0"/>
              <a:t>6</a:t>
            </a:r>
            <a:r>
              <a:rPr lang="en-US" sz="2800" dirty="0" smtClean="0"/>
              <a:t>0</a:t>
            </a:r>
            <a:r>
              <a:rPr lang="vi-VN" sz="2800" dirty="0" smtClean="0"/>
              <a:t>,5</a:t>
            </a:r>
            <a:r>
              <a:rPr lang="vi-VN" sz="2800" dirty="0"/>
              <a:t>% dân số thế giới năm 1996).</a:t>
            </a:r>
          </a:p>
          <a:p>
            <a:r>
              <a:rPr lang="vi-VN" sz="2800" dirty="0"/>
              <a:t>+ Tỉ lệ gia tăng dân số vẫn còn cao (1,53% giai đoạn 1990 - 1995).</a:t>
            </a:r>
          </a:p>
        </p:txBody>
      </p:sp>
    </p:spTree>
    <p:extLst>
      <p:ext uri="{BB962C8B-B14F-4D97-AF65-F5344CB8AC3E}">
        <p14:creationId xmlns:p14="http://schemas.microsoft.com/office/powerpoint/2010/main" val="414231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HAIYEN\DAY_HOC\DIALI_8\BAI_1\tuyen-tap-cac-mau-hinh-nen-powerpoint-de-thuong-nhat-hinh-anh-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267"/>
            <a:ext cx="9144000" cy="563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2400300" y="80267"/>
            <a:ext cx="4343400" cy="1143000"/>
          </a:xfrm>
          <a:prstGeom prst="flowChartAlternateProcess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64C904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itchFamily="18" charset="0"/>
              </a:rPr>
              <a:t>NỘI DUNG CHÍNH</a:t>
            </a:r>
          </a:p>
        </p:txBody>
      </p:sp>
      <p:sp>
        <p:nvSpPr>
          <p:cNvPr id="4" name="Diamond 3"/>
          <p:cNvSpPr/>
          <p:nvPr/>
        </p:nvSpPr>
        <p:spPr>
          <a:xfrm>
            <a:off x="705696" y="1732829"/>
            <a:ext cx="1177696" cy="1219200"/>
          </a:xfrm>
          <a:prstGeom prst="diamond">
            <a:avLst/>
          </a:prstGeom>
          <a:solidFill>
            <a:srgbClr val="5AC50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1753" y="2695293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21863" y="2098834"/>
            <a:ext cx="5421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nguồn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lao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động</a:t>
            </a:r>
            <a:endParaRPr lang="en-US" sz="4000" dirty="0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8" name="Diamond 17"/>
          <p:cNvSpPr/>
          <p:nvPr/>
        </p:nvSpPr>
        <p:spPr>
          <a:xfrm>
            <a:off x="621534" y="3162754"/>
            <a:ext cx="1177696" cy="1219200"/>
          </a:xfrm>
          <a:prstGeom prst="diamond">
            <a:avLst/>
          </a:prstGeom>
          <a:solidFill>
            <a:srgbClr val="5AC50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37591" y="4125218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83392" y="3106635"/>
            <a:ext cx="58945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giới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tăng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kỉ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XIX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kỉ</a:t>
            </a:r>
            <a:r>
              <a:rPr lang="en-US" sz="40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XX</a:t>
            </a:r>
          </a:p>
        </p:txBody>
      </p:sp>
      <p:sp>
        <p:nvSpPr>
          <p:cNvPr id="21" name="Diamond 20"/>
          <p:cNvSpPr/>
          <p:nvPr/>
        </p:nvSpPr>
        <p:spPr>
          <a:xfrm>
            <a:off x="616985" y="4603113"/>
            <a:ext cx="1177696" cy="1219200"/>
          </a:xfrm>
          <a:prstGeom prst="diamond">
            <a:avLst/>
          </a:prstGeom>
          <a:solidFill>
            <a:srgbClr val="5AC50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3042" y="5565577"/>
            <a:ext cx="627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…………………………………………………………………………………………………….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0826" y="4911306"/>
            <a:ext cx="6549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bùng</a:t>
            </a:r>
            <a:r>
              <a:rPr lang="en-US" sz="40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nổ</a:t>
            </a:r>
            <a:r>
              <a:rPr lang="en-US" sz="40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dân</a:t>
            </a:r>
            <a:r>
              <a:rPr lang="en-US" sz="40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( </a:t>
            </a:r>
            <a:r>
              <a:rPr lang="en-US" sz="4000" dirty="0" err="1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sinh</a:t>
            </a:r>
            <a:r>
              <a:rPr lang="en-US" sz="4000" dirty="0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tự</a:t>
            </a:r>
            <a:r>
              <a:rPr lang="en-US" sz="4000" dirty="0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)</a:t>
            </a:r>
            <a:endParaRPr lang="en-US" sz="40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47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0" y="0"/>
            <a:ext cx="8686800" cy="762000"/>
          </a:xfrm>
          <a:prstGeom prst="flowChartAlternateProcess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36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lao</a:t>
            </a:r>
            <a:r>
              <a:rPr lang="en-US" sz="36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động</a:t>
            </a:r>
            <a:endParaRPr lang="en-US" sz="3600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06781"/>
            <a:ext cx="9144000" cy="1162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US" sz="2800" dirty="0"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Dân</a:t>
            </a:r>
            <a:r>
              <a:rPr lang="en-US" sz="2800" b="1" u="sng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lãnh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thổ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94607" y="2471410"/>
            <a:ext cx="4534593" cy="9906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SỐ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97.58 </a:t>
            </a:r>
            <a:r>
              <a:rPr lang="en-US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3600" y="3303870"/>
            <a:ext cx="292657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19" idx="1"/>
          </p:cNvCxnSpPr>
          <p:nvPr/>
        </p:nvCxnSpPr>
        <p:spPr>
          <a:xfrm flipH="1">
            <a:off x="1600200" y="3565480"/>
            <a:ext cx="434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00200" y="3299342"/>
            <a:ext cx="0" cy="2616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67000" y="2319010"/>
            <a:ext cx="3276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67000" y="232813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34564" y="2057400"/>
            <a:ext cx="316625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54404" y="2705100"/>
            <a:ext cx="292657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572000" y="2966710"/>
            <a:ext cx="138240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http://ashui.com/mag/images/stories/200904/tdtds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5611" y="4444139"/>
            <a:ext cx="2101189" cy="20904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5017044"/>
            <a:ext cx="545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9" grpId="0" animBg="1"/>
      <p:bldP spid="31" grpId="0" animBg="1"/>
      <p:bldP spid="33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51" y="2209800"/>
            <a:ext cx="8442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524000"/>
            <a:ext cx="815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51" y="3982105"/>
            <a:ext cx="8442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564" y="4505623"/>
            <a:ext cx="8375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281616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8600" y="2286000"/>
            <a:ext cx="842586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Dân số, nguồn lao động: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 số là tổng số người đang sinh sống trên 1 lãnh thổ nhất định và được tính tại một thời điểm cụ thể.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 cuộc điều tra dân số cho biết tình hình dân số, nguồn lao động của một địa phương, một quốc gia.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2400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 số được thể hiện bằng 1 tháp tuổi (tháp dân </a:t>
            </a:r>
            <a:r>
              <a:rPr lang="pt-BR" sz="2400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số)</a:t>
            </a:r>
          </a:p>
        </p:txBody>
      </p:sp>
      <p:pic>
        <p:nvPicPr>
          <p:cNvPr id="3" name="Picture 2" descr="Hướng dẫn cách cầm bút chuẩn điều quan trọng mà mọi người thường bỏ qua -  Kênh thiếu n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127375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0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4391" y="185257"/>
            <a:ext cx="6609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451" y="5412040"/>
            <a:ext cx="6547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nam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từng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endParaRPr lang="en-US" sz="2400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5451" y="5846110"/>
            <a:ext cx="8243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LĐ,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LĐ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itchFamily="18" charset="0"/>
              </a:rPr>
              <a:t> LĐ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738546"/>
            <a:ext cx="5562600" cy="4663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7247" y="1945009"/>
            <a:ext cx="714881" cy="231178"/>
          </a:xfrm>
          <a:prstGeom prst="rect">
            <a:avLst/>
          </a:prstGeom>
          <a:solidFill>
            <a:srgbClr val="5BB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8390" y="1875932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Nhóm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tuổi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0 - 14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7247" y="2653373"/>
            <a:ext cx="714881" cy="231178"/>
          </a:xfrm>
          <a:prstGeom prst="rect">
            <a:avLst/>
          </a:prstGeom>
          <a:solidFill>
            <a:srgbClr val="21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5342" y="2584296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Nhóm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tuổi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15 - 59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48400" y="3361886"/>
            <a:ext cx="714881" cy="231178"/>
          </a:xfrm>
          <a:prstGeom prst="rect">
            <a:avLst/>
          </a:prstGeom>
          <a:solidFill>
            <a:srgbClr val="F28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72964" y="329280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Nhóm</a:t>
            </a:r>
            <a:r>
              <a:rPr lang="en-US" dirty="0" smtClean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tuổi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&gt; </a:t>
            </a:r>
            <a:r>
              <a:rPr lang="en-US" dirty="0" smtClean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60</a:t>
            </a:r>
            <a:endParaRPr lang="en-US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00F559E-AB6D-4C91-AB48-004DAF0B0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833" y="150155"/>
            <a:ext cx="783922" cy="783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994" y="5381971"/>
            <a:ext cx="5483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53145" y="2167153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(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Dưới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tuổi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lao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động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3606" y="286343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(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Trong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tuổi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lao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động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7953" y="3593068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(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Trên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tuổi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lao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động</a:t>
            </a:r>
            <a:r>
              <a:rPr lang="en-US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632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AO_AN\GIAO AN NAM 2015-2016\THAP TUOI.jpg"/>
          <p:cNvPicPr>
            <a:picLocks noChangeAspect="1" noChangeArrowheads="1"/>
          </p:cNvPicPr>
          <p:nvPr/>
        </p:nvPicPr>
        <p:blipFill rotWithShape="1">
          <a:blip r:embed="rId2" cstate="print"/>
          <a:srcRect r="3986" b="16571"/>
          <a:stretch/>
        </p:blipFill>
        <p:spPr bwMode="auto">
          <a:xfrm>
            <a:off x="533400" y="914400"/>
            <a:ext cx="8458200" cy="33330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44471" y="4676745"/>
            <a:ext cx="703605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Nhận xét hình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tháp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tuổi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31026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Tháp</a:t>
            </a:r>
            <a:r>
              <a:rPr lang="en-US" b="1" dirty="0"/>
              <a:t> 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9400" y="22860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Tháp</a:t>
            </a:r>
            <a:r>
              <a:rPr lang="en-US" b="1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2426169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38&quot;&gt;&lt;property id=&quot;20148&quot; value=&quot;5&quot;/&gt;&lt;property id=&quot;20300&quot; value=&quot;Slide 2&quot;/&gt;&lt;property id=&quot;20307&quot; value=&quot;260&quot;/&gt;&lt;/object&gt;&lt;object type=&quot;3&quot; unique_id=&quot;10059&quot;&gt;&lt;property id=&quot;20148&quot; value=&quot;5&quot;/&gt;&lt;property id=&quot;20300&quot; value=&quot;Slide 5&quot;/&gt;&lt;property id=&quot;20307&quot; value=&quot;261&quot;/&gt;&lt;/object&gt;&lt;object type=&quot;3&quot; unique_id=&quot;10078&quot;&gt;&lt;property id=&quot;20148&quot; value=&quot;5&quot;/&gt;&lt;property id=&quot;20300&quot; value=&quot;Slide 4&quot;/&gt;&lt;property id=&quot;20307&quot; value=&quot;262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4461</TotalTime>
  <Words>1791</Words>
  <Application>Microsoft Office PowerPoint</Application>
  <PresentationFormat>On-screen Show (4:3)</PresentationFormat>
  <Paragraphs>220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VNI-Times</vt:lpstr>
      <vt:lpstr>Century Gothic</vt:lpstr>
      <vt:lpstr>#9Slide02 Tieu de rat dai 01</vt:lpstr>
      <vt:lpstr>Wingdings 2</vt:lpstr>
      <vt:lpstr>Wingdings</vt:lpstr>
      <vt:lpstr>#9Slide02 Tieu de dai</vt:lpstr>
      <vt:lpstr>Wingdings 3</vt:lpstr>
      <vt:lpstr>SimSun</vt:lpstr>
      <vt:lpstr>Times New Roman</vt:lpstr>
      <vt:lpstr>Calibri</vt:lpstr>
      <vt:lpstr>#9Slide02 Noi dung rat dai</vt:lpstr>
      <vt:lpstr>1_Ion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197</cp:revision>
  <dcterms:created xsi:type="dcterms:W3CDTF">2016-07-19T14:28:14Z</dcterms:created>
  <dcterms:modified xsi:type="dcterms:W3CDTF">2021-11-04T14:11:08Z</dcterms:modified>
</cp:coreProperties>
</file>